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6"/>
  </p:notesMasterIdLst>
  <p:sldIdLst>
    <p:sldId id="256" r:id="rId5"/>
    <p:sldId id="257" r:id="rId6"/>
    <p:sldId id="258" r:id="rId7"/>
    <p:sldId id="279" r:id="rId8"/>
    <p:sldId id="277" r:id="rId9"/>
    <p:sldId id="270" r:id="rId10"/>
    <p:sldId id="259" r:id="rId11"/>
    <p:sldId id="280" r:id="rId12"/>
    <p:sldId id="275" r:id="rId13"/>
    <p:sldId id="281"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91E5"/>
    <a:srgbClr val="A71F9D"/>
    <a:srgbClr val="CC0099"/>
    <a:srgbClr val="8E24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256" autoAdjust="0"/>
  </p:normalViewPr>
  <p:slideViewPr>
    <p:cSldViewPr snapToGrid="0">
      <p:cViewPr varScale="1">
        <p:scale>
          <a:sx n="94" d="100"/>
          <a:sy n="94" d="100"/>
        </p:scale>
        <p:origin x="117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Neild" userId="1795359f-a2be-4d29-9eab-d255621340c7" providerId="ADAL" clId="{02E07F14-E48C-4C11-83DE-24E9C8EEB66A}"/>
    <pc:docChg chg="modSld">
      <pc:chgData name="Sarah Neild" userId="1795359f-a2be-4d29-9eab-d255621340c7" providerId="ADAL" clId="{02E07F14-E48C-4C11-83DE-24E9C8EEB66A}" dt="2021-06-03T04:42:17.494" v="17"/>
      <pc:docMkLst>
        <pc:docMk/>
      </pc:docMkLst>
      <pc:sldChg chg="modSp mod">
        <pc:chgData name="Sarah Neild" userId="1795359f-a2be-4d29-9eab-d255621340c7" providerId="ADAL" clId="{02E07F14-E48C-4C11-83DE-24E9C8EEB66A}" dt="2021-06-03T04:40:09.886" v="7" actId="20577"/>
        <pc:sldMkLst>
          <pc:docMk/>
          <pc:sldMk cId="868589891" sldId="256"/>
        </pc:sldMkLst>
        <pc:spChg chg="mod">
          <ac:chgData name="Sarah Neild" userId="1795359f-a2be-4d29-9eab-d255621340c7" providerId="ADAL" clId="{02E07F14-E48C-4C11-83DE-24E9C8EEB66A}" dt="2021-06-03T04:40:09.886" v="7" actId="20577"/>
          <ac:spMkLst>
            <pc:docMk/>
            <pc:sldMk cId="868589891" sldId="256"/>
            <ac:spMk id="4" creationId="{77616F28-871B-42AE-8B42-15273F2FB254}"/>
          </ac:spMkLst>
        </pc:spChg>
      </pc:sldChg>
      <pc:sldChg chg="modSp mod">
        <pc:chgData name="Sarah Neild" userId="1795359f-a2be-4d29-9eab-d255621340c7" providerId="ADAL" clId="{02E07F14-E48C-4C11-83DE-24E9C8EEB66A}" dt="2021-06-03T04:41:29.765" v="8"/>
        <pc:sldMkLst>
          <pc:docMk/>
          <pc:sldMk cId="2029177982" sldId="257"/>
        </pc:sldMkLst>
        <pc:spChg chg="mod">
          <ac:chgData name="Sarah Neild" userId="1795359f-a2be-4d29-9eab-d255621340c7" providerId="ADAL" clId="{02E07F14-E48C-4C11-83DE-24E9C8EEB66A}" dt="2021-06-03T04:41:29.765" v="8"/>
          <ac:spMkLst>
            <pc:docMk/>
            <pc:sldMk cId="2029177982" sldId="257"/>
            <ac:spMk id="4" creationId="{1B48C231-1311-4707-84AE-1D38711EE1FE}"/>
          </ac:spMkLst>
        </pc:spChg>
      </pc:sldChg>
      <pc:sldChg chg="modSp mod">
        <pc:chgData name="Sarah Neild" userId="1795359f-a2be-4d29-9eab-d255621340c7" providerId="ADAL" clId="{02E07F14-E48C-4C11-83DE-24E9C8EEB66A}" dt="2021-06-03T04:41:37.040" v="9"/>
        <pc:sldMkLst>
          <pc:docMk/>
          <pc:sldMk cId="4252841567" sldId="258"/>
        </pc:sldMkLst>
        <pc:spChg chg="mod">
          <ac:chgData name="Sarah Neild" userId="1795359f-a2be-4d29-9eab-d255621340c7" providerId="ADAL" clId="{02E07F14-E48C-4C11-83DE-24E9C8EEB66A}" dt="2021-06-03T04:41:37.040" v="9"/>
          <ac:spMkLst>
            <pc:docMk/>
            <pc:sldMk cId="4252841567" sldId="258"/>
            <ac:spMk id="4" creationId="{1B48C231-1311-4707-84AE-1D38711EE1FE}"/>
          </ac:spMkLst>
        </pc:spChg>
      </pc:sldChg>
      <pc:sldChg chg="modSp mod">
        <pc:chgData name="Sarah Neild" userId="1795359f-a2be-4d29-9eab-d255621340c7" providerId="ADAL" clId="{02E07F14-E48C-4C11-83DE-24E9C8EEB66A}" dt="2021-06-03T04:41:59.489" v="13"/>
        <pc:sldMkLst>
          <pc:docMk/>
          <pc:sldMk cId="2631787978" sldId="259"/>
        </pc:sldMkLst>
        <pc:spChg chg="mod">
          <ac:chgData name="Sarah Neild" userId="1795359f-a2be-4d29-9eab-d255621340c7" providerId="ADAL" clId="{02E07F14-E48C-4C11-83DE-24E9C8EEB66A}" dt="2021-06-03T04:41:59.489" v="13"/>
          <ac:spMkLst>
            <pc:docMk/>
            <pc:sldMk cId="2631787978" sldId="259"/>
            <ac:spMk id="4" creationId="{1B48C231-1311-4707-84AE-1D38711EE1FE}"/>
          </ac:spMkLst>
        </pc:spChg>
      </pc:sldChg>
      <pc:sldChg chg="modSp mod">
        <pc:chgData name="Sarah Neild" userId="1795359f-a2be-4d29-9eab-d255621340c7" providerId="ADAL" clId="{02E07F14-E48C-4C11-83DE-24E9C8EEB66A}" dt="2021-06-03T04:42:17.494" v="17"/>
        <pc:sldMkLst>
          <pc:docMk/>
          <pc:sldMk cId="423481904" sldId="269"/>
        </pc:sldMkLst>
        <pc:spChg chg="mod">
          <ac:chgData name="Sarah Neild" userId="1795359f-a2be-4d29-9eab-d255621340c7" providerId="ADAL" clId="{02E07F14-E48C-4C11-83DE-24E9C8EEB66A}" dt="2021-06-03T04:42:17.494" v="17"/>
          <ac:spMkLst>
            <pc:docMk/>
            <pc:sldMk cId="423481904" sldId="269"/>
            <ac:spMk id="4" creationId="{1B48C231-1311-4707-84AE-1D38711EE1FE}"/>
          </ac:spMkLst>
        </pc:spChg>
      </pc:sldChg>
      <pc:sldChg chg="modSp mod">
        <pc:chgData name="Sarah Neild" userId="1795359f-a2be-4d29-9eab-d255621340c7" providerId="ADAL" clId="{02E07F14-E48C-4C11-83DE-24E9C8EEB66A}" dt="2021-06-03T04:41:54.736" v="12"/>
        <pc:sldMkLst>
          <pc:docMk/>
          <pc:sldMk cId="2264518228" sldId="270"/>
        </pc:sldMkLst>
        <pc:spChg chg="mod">
          <ac:chgData name="Sarah Neild" userId="1795359f-a2be-4d29-9eab-d255621340c7" providerId="ADAL" clId="{02E07F14-E48C-4C11-83DE-24E9C8EEB66A}" dt="2021-06-03T04:41:54.736" v="12"/>
          <ac:spMkLst>
            <pc:docMk/>
            <pc:sldMk cId="2264518228" sldId="270"/>
            <ac:spMk id="4" creationId="{1B48C231-1311-4707-84AE-1D38711EE1FE}"/>
          </ac:spMkLst>
        </pc:spChg>
      </pc:sldChg>
      <pc:sldChg chg="modSp mod">
        <pc:chgData name="Sarah Neild" userId="1795359f-a2be-4d29-9eab-d255621340c7" providerId="ADAL" clId="{02E07F14-E48C-4C11-83DE-24E9C8EEB66A}" dt="2021-06-03T04:42:09.051" v="15"/>
        <pc:sldMkLst>
          <pc:docMk/>
          <pc:sldMk cId="914258730" sldId="275"/>
        </pc:sldMkLst>
        <pc:spChg chg="mod">
          <ac:chgData name="Sarah Neild" userId="1795359f-a2be-4d29-9eab-d255621340c7" providerId="ADAL" clId="{02E07F14-E48C-4C11-83DE-24E9C8EEB66A}" dt="2021-06-03T04:42:09.051" v="15"/>
          <ac:spMkLst>
            <pc:docMk/>
            <pc:sldMk cId="914258730" sldId="275"/>
            <ac:spMk id="4" creationId="{1B48C231-1311-4707-84AE-1D38711EE1FE}"/>
          </ac:spMkLst>
        </pc:spChg>
      </pc:sldChg>
      <pc:sldChg chg="modSp mod">
        <pc:chgData name="Sarah Neild" userId="1795359f-a2be-4d29-9eab-d255621340c7" providerId="ADAL" clId="{02E07F14-E48C-4C11-83DE-24E9C8EEB66A}" dt="2021-06-03T04:41:48.892" v="11"/>
        <pc:sldMkLst>
          <pc:docMk/>
          <pc:sldMk cId="1092568109" sldId="277"/>
        </pc:sldMkLst>
        <pc:spChg chg="mod">
          <ac:chgData name="Sarah Neild" userId="1795359f-a2be-4d29-9eab-d255621340c7" providerId="ADAL" clId="{02E07F14-E48C-4C11-83DE-24E9C8EEB66A}" dt="2021-06-03T04:41:48.892" v="11"/>
          <ac:spMkLst>
            <pc:docMk/>
            <pc:sldMk cId="1092568109" sldId="277"/>
            <ac:spMk id="4" creationId="{1B48C231-1311-4707-84AE-1D38711EE1FE}"/>
          </ac:spMkLst>
        </pc:spChg>
      </pc:sldChg>
      <pc:sldChg chg="modSp mod">
        <pc:chgData name="Sarah Neild" userId="1795359f-a2be-4d29-9eab-d255621340c7" providerId="ADAL" clId="{02E07F14-E48C-4C11-83DE-24E9C8EEB66A}" dt="2021-06-03T04:41:44.493" v="10"/>
        <pc:sldMkLst>
          <pc:docMk/>
          <pc:sldMk cId="2686929824" sldId="279"/>
        </pc:sldMkLst>
        <pc:spChg chg="mod">
          <ac:chgData name="Sarah Neild" userId="1795359f-a2be-4d29-9eab-d255621340c7" providerId="ADAL" clId="{02E07F14-E48C-4C11-83DE-24E9C8EEB66A}" dt="2021-06-03T04:41:44.493" v="10"/>
          <ac:spMkLst>
            <pc:docMk/>
            <pc:sldMk cId="2686929824" sldId="279"/>
            <ac:spMk id="4" creationId="{1B48C231-1311-4707-84AE-1D38711EE1FE}"/>
          </ac:spMkLst>
        </pc:spChg>
      </pc:sldChg>
      <pc:sldChg chg="modSp mod">
        <pc:chgData name="Sarah Neild" userId="1795359f-a2be-4d29-9eab-d255621340c7" providerId="ADAL" clId="{02E07F14-E48C-4C11-83DE-24E9C8EEB66A}" dt="2021-06-03T04:42:04.958" v="14"/>
        <pc:sldMkLst>
          <pc:docMk/>
          <pc:sldMk cId="387035627" sldId="280"/>
        </pc:sldMkLst>
        <pc:spChg chg="mod">
          <ac:chgData name="Sarah Neild" userId="1795359f-a2be-4d29-9eab-d255621340c7" providerId="ADAL" clId="{02E07F14-E48C-4C11-83DE-24E9C8EEB66A}" dt="2021-06-03T04:42:04.958" v="14"/>
          <ac:spMkLst>
            <pc:docMk/>
            <pc:sldMk cId="387035627" sldId="280"/>
            <ac:spMk id="4" creationId="{1B48C231-1311-4707-84AE-1D38711EE1FE}"/>
          </ac:spMkLst>
        </pc:spChg>
      </pc:sldChg>
      <pc:sldChg chg="modSp mod">
        <pc:chgData name="Sarah Neild" userId="1795359f-a2be-4d29-9eab-d255621340c7" providerId="ADAL" clId="{02E07F14-E48C-4C11-83DE-24E9C8EEB66A}" dt="2021-06-03T04:42:12.700" v="16"/>
        <pc:sldMkLst>
          <pc:docMk/>
          <pc:sldMk cId="1461873620" sldId="281"/>
        </pc:sldMkLst>
        <pc:spChg chg="mod">
          <ac:chgData name="Sarah Neild" userId="1795359f-a2be-4d29-9eab-d255621340c7" providerId="ADAL" clId="{02E07F14-E48C-4C11-83DE-24E9C8EEB66A}" dt="2021-06-03T04:42:12.700" v="16"/>
          <ac:spMkLst>
            <pc:docMk/>
            <pc:sldMk cId="1461873620" sldId="281"/>
            <ac:spMk id="4" creationId="{1B48C231-1311-4707-84AE-1D38711EE1FE}"/>
          </ac:spMkLst>
        </pc:spChg>
      </pc:sldChg>
    </pc:docChg>
  </pc:docChgLst>
  <pc:docChgLst>
    <pc:chgData name="Kat Salisbury" userId="b64cd180-038e-4743-8e05-afde79732230" providerId="ADAL" clId="{21E3F054-6CFF-492C-B9E5-B831B27B2D4C}"/>
    <pc:docChg chg="custSel modSld">
      <pc:chgData name="Kat Salisbury" userId="b64cd180-038e-4743-8e05-afde79732230" providerId="ADAL" clId="{21E3F054-6CFF-492C-B9E5-B831B27B2D4C}" dt="2021-05-26T13:08:13.721" v="12" actId="20577"/>
      <pc:docMkLst>
        <pc:docMk/>
      </pc:docMkLst>
      <pc:sldChg chg="modAnim">
        <pc:chgData name="Kat Salisbury" userId="b64cd180-038e-4743-8e05-afde79732230" providerId="ADAL" clId="{21E3F054-6CFF-492C-B9E5-B831B27B2D4C}" dt="2021-05-24T15:00:09.784" v="2"/>
        <pc:sldMkLst>
          <pc:docMk/>
          <pc:sldMk cId="2631787978" sldId="259"/>
        </pc:sldMkLst>
      </pc:sldChg>
      <pc:sldChg chg="modNotesTx">
        <pc:chgData name="Kat Salisbury" userId="b64cd180-038e-4743-8e05-afde79732230" providerId="ADAL" clId="{21E3F054-6CFF-492C-B9E5-B831B27B2D4C}" dt="2021-05-26T13:08:13.721" v="12" actId="20577"/>
        <pc:sldMkLst>
          <pc:docMk/>
          <pc:sldMk cId="423481904" sldId="269"/>
        </pc:sldMkLst>
      </pc:sldChg>
      <pc:sldChg chg="modAnim">
        <pc:chgData name="Kat Salisbury" userId="b64cd180-038e-4743-8e05-afde79732230" providerId="ADAL" clId="{21E3F054-6CFF-492C-B9E5-B831B27B2D4C}" dt="2021-05-24T14:59:28.488" v="0"/>
        <pc:sldMkLst>
          <pc:docMk/>
          <pc:sldMk cId="2264518228" sldId="270"/>
        </pc:sldMkLst>
      </pc:sldChg>
    </pc:docChg>
  </pc:docChgLst>
  <pc:docChgLst>
    <pc:chgData name="Kat Salisbury" userId="b64cd180-038e-4743-8e05-afde79732230" providerId="ADAL" clId="{3F5A9BA6-DAD8-445B-A329-3FB735FAF35A}"/>
    <pc:docChg chg="undo custSel addSld modSld sldOrd">
      <pc:chgData name="Kat Salisbury" userId="b64cd180-038e-4743-8e05-afde79732230" providerId="ADAL" clId="{3F5A9BA6-DAD8-445B-A329-3FB735FAF35A}" dt="2021-05-20T15:34:19.608" v="2998"/>
      <pc:docMkLst>
        <pc:docMk/>
      </pc:docMkLst>
      <pc:sldChg chg="modSp mod modNotesTx">
        <pc:chgData name="Kat Salisbury" userId="b64cd180-038e-4743-8e05-afde79732230" providerId="ADAL" clId="{3F5A9BA6-DAD8-445B-A329-3FB735FAF35A}" dt="2021-05-20T15:34:19.608" v="2998"/>
        <pc:sldMkLst>
          <pc:docMk/>
          <pc:sldMk cId="868589891" sldId="256"/>
        </pc:sldMkLst>
        <pc:spChg chg="mod">
          <ac:chgData name="Kat Salisbury" userId="b64cd180-038e-4743-8e05-afde79732230" providerId="ADAL" clId="{3F5A9BA6-DAD8-445B-A329-3FB735FAF35A}" dt="2021-05-20T14:26:02.637" v="1312" actId="20577"/>
          <ac:spMkLst>
            <pc:docMk/>
            <pc:sldMk cId="868589891" sldId="256"/>
            <ac:spMk id="2" creationId="{E20E66B1-EE11-46E8-9D2F-388E12025E3A}"/>
          </ac:spMkLst>
        </pc:spChg>
      </pc:sldChg>
      <pc:sldChg chg="modSp mod">
        <pc:chgData name="Kat Salisbury" userId="b64cd180-038e-4743-8e05-afde79732230" providerId="ADAL" clId="{3F5A9BA6-DAD8-445B-A329-3FB735FAF35A}" dt="2021-05-20T12:57:10.958" v="23" actId="20577"/>
        <pc:sldMkLst>
          <pc:docMk/>
          <pc:sldMk cId="2029177982" sldId="257"/>
        </pc:sldMkLst>
        <pc:spChg chg="mod">
          <ac:chgData name="Kat Salisbury" userId="b64cd180-038e-4743-8e05-afde79732230" providerId="ADAL" clId="{3F5A9BA6-DAD8-445B-A329-3FB735FAF35A}" dt="2021-05-20T12:57:10.958" v="23" actId="20577"/>
          <ac:spMkLst>
            <pc:docMk/>
            <pc:sldMk cId="2029177982" sldId="257"/>
            <ac:spMk id="3" creationId="{415FCCA1-1AAE-4DC4-A6EA-1B449F4D8E6A}"/>
          </ac:spMkLst>
        </pc:spChg>
      </pc:sldChg>
      <pc:sldChg chg="modSp mod">
        <pc:chgData name="Kat Salisbury" userId="b64cd180-038e-4743-8e05-afde79732230" providerId="ADAL" clId="{3F5A9BA6-DAD8-445B-A329-3FB735FAF35A}" dt="2021-05-20T12:57:56.512" v="35" actId="5793"/>
        <pc:sldMkLst>
          <pc:docMk/>
          <pc:sldMk cId="4252841567" sldId="258"/>
        </pc:sldMkLst>
        <pc:spChg chg="mod">
          <ac:chgData name="Kat Salisbury" userId="b64cd180-038e-4743-8e05-afde79732230" providerId="ADAL" clId="{3F5A9BA6-DAD8-445B-A329-3FB735FAF35A}" dt="2021-05-20T12:57:56.512" v="35" actId="5793"/>
          <ac:spMkLst>
            <pc:docMk/>
            <pc:sldMk cId="4252841567" sldId="258"/>
            <ac:spMk id="3" creationId="{415FCCA1-1AAE-4DC4-A6EA-1B449F4D8E6A}"/>
          </ac:spMkLst>
        </pc:spChg>
      </pc:sldChg>
      <pc:sldChg chg="addSp delSp modSp mod addAnim delAnim modAnim modNotesTx">
        <pc:chgData name="Kat Salisbury" userId="b64cd180-038e-4743-8e05-afde79732230" providerId="ADAL" clId="{3F5A9BA6-DAD8-445B-A329-3FB735FAF35A}" dt="2021-05-20T14:46:59.390" v="2219" actId="20577"/>
        <pc:sldMkLst>
          <pc:docMk/>
          <pc:sldMk cId="2631787978" sldId="259"/>
        </pc:sldMkLst>
        <pc:spChg chg="mod">
          <ac:chgData name="Kat Salisbury" userId="b64cd180-038e-4743-8e05-afde79732230" providerId="ADAL" clId="{3F5A9BA6-DAD8-445B-A329-3FB735FAF35A}" dt="2021-05-20T14:28:27.810" v="1320" actId="1076"/>
          <ac:spMkLst>
            <pc:docMk/>
            <pc:sldMk cId="2631787978" sldId="259"/>
            <ac:spMk id="2" creationId="{236B04E1-0535-4D08-97CE-B5DBA22C90C9}"/>
          </ac:spMkLst>
        </pc:spChg>
        <pc:spChg chg="del topLvl">
          <ac:chgData name="Kat Salisbury" userId="b64cd180-038e-4743-8e05-afde79732230" providerId="ADAL" clId="{3F5A9BA6-DAD8-445B-A329-3FB735FAF35A}" dt="2021-05-20T14:17:31.455" v="1168" actId="478"/>
          <ac:spMkLst>
            <pc:docMk/>
            <pc:sldMk cId="2631787978" sldId="259"/>
            <ac:spMk id="3" creationId="{744F6C8E-525B-4906-BEC9-2AFC2D69E1D1}"/>
          </ac:spMkLst>
        </pc:spChg>
        <pc:spChg chg="mod">
          <ac:chgData name="Kat Salisbury" userId="b64cd180-038e-4743-8e05-afde79732230" providerId="ADAL" clId="{3F5A9BA6-DAD8-445B-A329-3FB735FAF35A}" dt="2021-05-20T14:46:28.846" v="2148" actId="20577"/>
          <ac:spMkLst>
            <pc:docMk/>
            <pc:sldMk cId="2631787978" sldId="259"/>
            <ac:spMk id="6" creationId="{E62588E9-EA66-421A-9377-37D8CFDB7762}"/>
          </ac:spMkLst>
        </pc:spChg>
        <pc:spChg chg="add mod">
          <ac:chgData name="Kat Salisbury" userId="b64cd180-038e-4743-8e05-afde79732230" providerId="ADAL" clId="{3F5A9BA6-DAD8-445B-A329-3FB735FAF35A}" dt="2021-05-20T14:28:30.114" v="1321" actId="1076"/>
          <ac:spMkLst>
            <pc:docMk/>
            <pc:sldMk cId="2631787978" sldId="259"/>
            <ac:spMk id="31" creationId="{18D53247-9CC0-497D-9CD6-7945DA206EA6}"/>
          </ac:spMkLst>
        </pc:spChg>
        <pc:spChg chg="add mod">
          <ac:chgData name="Kat Salisbury" userId="b64cd180-038e-4743-8e05-afde79732230" providerId="ADAL" clId="{3F5A9BA6-DAD8-445B-A329-3FB735FAF35A}" dt="2021-05-20T14:32:43.533" v="1513" actId="164"/>
          <ac:spMkLst>
            <pc:docMk/>
            <pc:sldMk cId="2631787978" sldId="259"/>
            <ac:spMk id="32" creationId="{9B9A98F2-42DF-4F73-B61F-708C4C74A919}"/>
          </ac:spMkLst>
        </pc:spChg>
        <pc:spChg chg="add mod">
          <ac:chgData name="Kat Salisbury" userId="b64cd180-038e-4743-8e05-afde79732230" providerId="ADAL" clId="{3F5A9BA6-DAD8-445B-A329-3FB735FAF35A}" dt="2021-05-20T14:37:18.410" v="1638" actId="1076"/>
          <ac:spMkLst>
            <pc:docMk/>
            <pc:sldMk cId="2631787978" sldId="259"/>
            <ac:spMk id="33" creationId="{4DFB3630-6AD0-4317-A9C8-42EC0718AC86}"/>
          </ac:spMkLst>
        </pc:spChg>
        <pc:spChg chg="add mod">
          <ac:chgData name="Kat Salisbury" userId="b64cd180-038e-4743-8e05-afde79732230" providerId="ADAL" clId="{3F5A9BA6-DAD8-445B-A329-3FB735FAF35A}" dt="2021-05-20T14:32:33.923" v="1512" actId="571"/>
          <ac:spMkLst>
            <pc:docMk/>
            <pc:sldMk cId="2631787978" sldId="259"/>
            <ac:spMk id="36" creationId="{5E8CD781-9897-416A-B58F-456B92C5E832}"/>
          </ac:spMkLst>
        </pc:spChg>
        <pc:spChg chg="add mod">
          <ac:chgData name="Kat Salisbury" userId="b64cd180-038e-4743-8e05-afde79732230" providerId="ADAL" clId="{3F5A9BA6-DAD8-445B-A329-3FB735FAF35A}" dt="2021-05-20T14:32:33.923" v="1512" actId="571"/>
          <ac:spMkLst>
            <pc:docMk/>
            <pc:sldMk cId="2631787978" sldId="259"/>
            <ac:spMk id="37" creationId="{A194E149-F573-478C-9116-AD19E6B76586}"/>
          </ac:spMkLst>
        </pc:spChg>
        <pc:spChg chg="add mod topLvl">
          <ac:chgData name="Kat Salisbury" userId="b64cd180-038e-4743-8e05-afde79732230" providerId="ADAL" clId="{3F5A9BA6-DAD8-445B-A329-3FB735FAF35A}" dt="2021-05-20T14:38:12.549" v="1653" actId="164"/>
          <ac:spMkLst>
            <pc:docMk/>
            <pc:sldMk cId="2631787978" sldId="259"/>
            <ac:spMk id="40" creationId="{D11FC468-4DB3-4B7D-8F10-DBE7C3983E6B}"/>
          </ac:spMkLst>
        </pc:spChg>
        <pc:grpChg chg="del">
          <ac:chgData name="Kat Salisbury" userId="b64cd180-038e-4743-8e05-afde79732230" providerId="ADAL" clId="{3F5A9BA6-DAD8-445B-A329-3FB735FAF35A}" dt="2021-05-20T14:17:31.455" v="1168" actId="478"/>
          <ac:grpSpMkLst>
            <pc:docMk/>
            <pc:sldMk cId="2631787978" sldId="259"/>
            <ac:grpSpMk id="9" creationId="{A2B01A9E-E2DC-4EAA-832E-B7B7297BECE9}"/>
          </ac:grpSpMkLst>
        </pc:grpChg>
        <pc:grpChg chg="del">
          <ac:chgData name="Kat Salisbury" userId="b64cd180-038e-4743-8e05-afde79732230" providerId="ADAL" clId="{3F5A9BA6-DAD8-445B-A329-3FB735FAF35A}" dt="2021-05-20T14:17:55.872" v="1170" actId="478"/>
          <ac:grpSpMkLst>
            <pc:docMk/>
            <pc:sldMk cId="2631787978" sldId="259"/>
            <ac:grpSpMk id="11" creationId="{BBF7632F-70FB-426D-B329-E59FBE2AFB92}"/>
          </ac:grpSpMkLst>
        </pc:grpChg>
        <pc:grpChg chg="add mod">
          <ac:chgData name="Kat Salisbury" userId="b64cd180-038e-4743-8e05-afde79732230" providerId="ADAL" clId="{3F5A9BA6-DAD8-445B-A329-3FB735FAF35A}" dt="2021-05-20T14:31:57.292" v="1505" actId="1076"/>
          <ac:grpSpMkLst>
            <pc:docMk/>
            <pc:sldMk cId="2631787978" sldId="259"/>
            <ac:grpSpMk id="15" creationId="{526F6485-385A-4611-8872-528B1B5B7E57}"/>
          </ac:grpSpMkLst>
        </pc:grpChg>
        <pc:grpChg chg="add mod">
          <ac:chgData name="Kat Salisbury" userId="b64cd180-038e-4743-8e05-afde79732230" providerId="ADAL" clId="{3F5A9BA6-DAD8-445B-A329-3FB735FAF35A}" dt="2021-05-20T14:32:43.533" v="1513" actId="164"/>
          <ac:grpSpMkLst>
            <pc:docMk/>
            <pc:sldMk cId="2631787978" sldId="259"/>
            <ac:grpSpMk id="39" creationId="{C7EAA56F-4A5C-4577-9F4F-16B685066A15}"/>
          </ac:grpSpMkLst>
        </pc:grpChg>
        <pc:grpChg chg="add del mod">
          <ac:chgData name="Kat Salisbury" userId="b64cd180-038e-4743-8e05-afde79732230" providerId="ADAL" clId="{3F5A9BA6-DAD8-445B-A329-3FB735FAF35A}" dt="2021-05-20T14:35:47.485" v="1602" actId="478"/>
          <ac:grpSpMkLst>
            <pc:docMk/>
            <pc:sldMk cId="2631787978" sldId="259"/>
            <ac:grpSpMk id="42" creationId="{BA27E3E5-7A96-4222-9257-3688B4466FD7}"/>
          </ac:grpSpMkLst>
        </pc:grpChg>
        <pc:grpChg chg="add del mod">
          <ac:chgData name="Kat Salisbury" userId="b64cd180-038e-4743-8e05-afde79732230" providerId="ADAL" clId="{3F5A9BA6-DAD8-445B-A329-3FB735FAF35A}" dt="2021-05-20T14:37:59.373" v="1649" actId="478"/>
          <ac:grpSpMkLst>
            <pc:docMk/>
            <pc:sldMk cId="2631787978" sldId="259"/>
            <ac:grpSpMk id="47" creationId="{85C313DA-D893-4B5C-9781-42CC1FEBAF7D}"/>
          </ac:grpSpMkLst>
        </pc:grpChg>
        <pc:grpChg chg="add mod">
          <ac:chgData name="Kat Salisbury" userId="b64cd180-038e-4743-8e05-afde79732230" providerId="ADAL" clId="{3F5A9BA6-DAD8-445B-A329-3FB735FAF35A}" dt="2021-05-20T14:38:12.549" v="1653" actId="164"/>
          <ac:grpSpMkLst>
            <pc:docMk/>
            <pc:sldMk cId="2631787978" sldId="259"/>
            <ac:grpSpMk id="52" creationId="{63FF814A-E98B-430C-9903-B3E4FA860B5B}"/>
          </ac:grpSpMkLst>
        </pc:grpChg>
        <pc:picChg chg="add mod">
          <ac:chgData name="Kat Salisbury" userId="b64cd180-038e-4743-8e05-afde79732230" providerId="ADAL" clId="{3F5A9BA6-DAD8-445B-A329-3FB735FAF35A}" dt="2021-05-20T14:34:41.227" v="1598" actId="1076"/>
          <ac:picMkLst>
            <pc:docMk/>
            <pc:sldMk cId="2631787978" sldId="259"/>
            <ac:picMk id="13" creationId="{07377D47-B03F-4F26-8D37-DACF798E2EBC}"/>
          </ac:picMkLst>
        </pc:picChg>
        <pc:picChg chg="del topLvl">
          <ac:chgData name="Kat Salisbury" userId="b64cd180-038e-4743-8e05-afde79732230" providerId="ADAL" clId="{3F5A9BA6-DAD8-445B-A329-3FB735FAF35A}" dt="2021-05-20T14:17:32.110" v="1169" actId="478"/>
          <ac:picMkLst>
            <pc:docMk/>
            <pc:sldMk cId="2631787978" sldId="259"/>
            <ac:picMk id="17" creationId="{7601DC3D-966A-4060-BCC9-D8EF35D41663}"/>
          </ac:picMkLst>
        </pc:picChg>
        <pc:picChg chg="add mod">
          <ac:chgData name="Kat Salisbury" userId="b64cd180-038e-4743-8e05-afde79732230" providerId="ADAL" clId="{3F5A9BA6-DAD8-445B-A329-3FB735FAF35A}" dt="2021-05-20T14:34:46.516" v="1599" actId="1076"/>
          <ac:picMkLst>
            <pc:docMk/>
            <pc:sldMk cId="2631787978" sldId="259"/>
            <ac:picMk id="35" creationId="{FA1B754A-3D2C-46C8-A8A2-D1E3EF2A620D}"/>
          </ac:picMkLst>
        </pc:picChg>
        <pc:picChg chg="add mod">
          <ac:chgData name="Kat Salisbury" userId="b64cd180-038e-4743-8e05-afde79732230" providerId="ADAL" clId="{3F5A9BA6-DAD8-445B-A329-3FB735FAF35A}" dt="2021-05-20T14:32:33.923" v="1512" actId="571"/>
          <ac:picMkLst>
            <pc:docMk/>
            <pc:sldMk cId="2631787978" sldId="259"/>
            <ac:picMk id="38" creationId="{A4630EF4-45AA-41E1-BF1C-E8992B9E7F16}"/>
          </ac:picMkLst>
        </pc:picChg>
        <pc:picChg chg="add del mod topLvl">
          <ac:chgData name="Kat Salisbury" userId="b64cd180-038e-4743-8e05-afde79732230" providerId="ADAL" clId="{3F5A9BA6-DAD8-445B-A329-3FB735FAF35A}" dt="2021-05-20T14:35:47.485" v="1602" actId="478"/>
          <ac:picMkLst>
            <pc:docMk/>
            <pc:sldMk cId="2631787978" sldId="259"/>
            <ac:picMk id="41" creationId="{1AF5FF29-2217-4B01-ADE6-A3E3257AB8CE}"/>
          </ac:picMkLst>
        </pc:picChg>
        <pc:picChg chg="add del mod">
          <ac:chgData name="Kat Salisbury" userId="b64cd180-038e-4743-8e05-afde79732230" providerId="ADAL" clId="{3F5A9BA6-DAD8-445B-A329-3FB735FAF35A}" dt="2021-05-20T14:36:30.701" v="1630" actId="478"/>
          <ac:picMkLst>
            <pc:docMk/>
            <pc:sldMk cId="2631787978" sldId="259"/>
            <ac:picMk id="44" creationId="{0284E5E4-DBBD-4377-9BE9-31E46684C2CD}"/>
          </ac:picMkLst>
        </pc:picChg>
        <pc:picChg chg="add del mod topLvl">
          <ac:chgData name="Kat Salisbury" userId="b64cd180-038e-4743-8e05-afde79732230" providerId="ADAL" clId="{3F5A9BA6-DAD8-445B-A329-3FB735FAF35A}" dt="2021-05-20T14:37:59.373" v="1649" actId="478"/>
          <ac:picMkLst>
            <pc:docMk/>
            <pc:sldMk cId="2631787978" sldId="259"/>
            <ac:picMk id="46" creationId="{59AB0717-A194-48BC-A57C-CCE9B113FB8A}"/>
          </ac:picMkLst>
        </pc:picChg>
        <pc:picChg chg="add del mod">
          <ac:chgData name="Kat Salisbury" userId="b64cd180-038e-4743-8e05-afde79732230" providerId="ADAL" clId="{3F5A9BA6-DAD8-445B-A329-3FB735FAF35A}" dt="2021-05-20T14:37:56.585" v="1647" actId="22"/>
          <ac:picMkLst>
            <pc:docMk/>
            <pc:sldMk cId="2631787978" sldId="259"/>
            <ac:picMk id="49" creationId="{32FB5D69-0108-424A-AE01-48045C9075CC}"/>
          </ac:picMkLst>
        </pc:picChg>
        <pc:picChg chg="add mod">
          <ac:chgData name="Kat Salisbury" userId="b64cd180-038e-4743-8e05-afde79732230" providerId="ADAL" clId="{3F5A9BA6-DAD8-445B-A329-3FB735FAF35A}" dt="2021-05-20T14:38:12.549" v="1653" actId="164"/>
          <ac:picMkLst>
            <pc:docMk/>
            <pc:sldMk cId="2631787978" sldId="259"/>
            <ac:picMk id="51" creationId="{11A19426-AD3D-44CD-A078-3ACD67CB032C}"/>
          </ac:picMkLst>
        </pc:picChg>
      </pc:sldChg>
      <pc:sldChg chg="addSp delSp modSp mod">
        <pc:chgData name="Kat Salisbury" userId="b64cd180-038e-4743-8e05-afde79732230" providerId="ADAL" clId="{3F5A9BA6-DAD8-445B-A329-3FB735FAF35A}" dt="2021-05-20T15:28:21.682" v="2982" actId="1076"/>
        <pc:sldMkLst>
          <pc:docMk/>
          <pc:sldMk cId="423481904" sldId="269"/>
        </pc:sldMkLst>
        <pc:spChg chg="del">
          <ac:chgData name="Kat Salisbury" userId="b64cd180-038e-4743-8e05-afde79732230" providerId="ADAL" clId="{3F5A9BA6-DAD8-445B-A329-3FB735FAF35A}" dt="2021-05-20T15:28:11.772" v="2980" actId="478"/>
          <ac:spMkLst>
            <pc:docMk/>
            <pc:sldMk cId="423481904" sldId="269"/>
            <ac:spMk id="10" creationId="{8297BF1D-CDE9-47FA-BD18-FCC259732843}"/>
          </ac:spMkLst>
        </pc:spChg>
        <pc:spChg chg="add mod">
          <ac:chgData name="Kat Salisbury" userId="b64cd180-038e-4743-8e05-afde79732230" providerId="ADAL" clId="{3F5A9BA6-DAD8-445B-A329-3FB735FAF35A}" dt="2021-05-20T15:28:21.682" v="2982" actId="1076"/>
          <ac:spMkLst>
            <pc:docMk/>
            <pc:sldMk cId="423481904" sldId="269"/>
            <ac:spMk id="11" creationId="{D4D797C6-D5CA-4A85-9CA3-1808AC1D2439}"/>
          </ac:spMkLst>
        </pc:spChg>
      </pc:sldChg>
      <pc:sldChg chg="addSp delSp modSp mod delAnim modAnim modNotesTx">
        <pc:chgData name="Kat Salisbury" userId="b64cd180-038e-4743-8e05-afde79732230" providerId="ADAL" clId="{3F5A9BA6-DAD8-445B-A329-3FB735FAF35A}" dt="2021-05-20T14:47:21.716" v="2222" actId="1076"/>
        <pc:sldMkLst>
          <pc:docMk/>
          <pc:sldMk cId="2264518228" sldId="270"/>
        </pc:sldMkLst>
        <pc:spChg chg="mod">
          <ac:chgData name="Kat Salisbury" userId="b64cd180-038e-4743-8e05-afde79732230" providerId="ADAL" clId="{3F5A9BA6-DAD8-445B-A329-3FB735FAF35A}" dt="2021-05-20T14:07:08.365" v="684" actId="20577"/>
          <ac:spMkLst>
            <pc:docMk/>
            <pc:sldMk cId="2264518228" sldId="270"/>
            <ac:spMk id="2" creationId="{236B04E1-0535-4D08-97CE-B5DBA22C90C9}"/>
          </ac:spMkLst>
        </pc:spChg>
        <pc:spChg chg="del">
          <ac:chgData name="Kat Salisbury" userId="b64cd180-038e-4743-8e05-afde79732230" providerId="ADAL" clId="{3F5A9BA6-DAD8-445B-A329-3FB735FAF35A}" dt="2021-05-20T14:07:10.446" v="686" actId="478"/>
          <ac:spMkLst>
            <pc:docMk/>
            <pc:sldMk cId="2264518228" sldId="270"/>
            <ac:spMk id="3" creationId="{60F08746-461B-4D92-8D8E-5B3117220A13}"/>
          </ac:spMkLst>
        </pc:spChg>
        <pc:spChg chg="mod">
          <ac:chgData name="Kat Salisbury" userId="b64cd180-038e-4743-8e05-afde79732230" providerId="ADAL" clId="{3F5A9BA6-DAD8-445B-A329-3FB735FAF35A}" dt="2021-05-20T14:46:22.381" v="2146" actId="20577"/>
          <ac:spMkLst>
            <pc:docMk/>
            <pc:sldMk cId="2264518228" sldId="270"/>
            <ac:spMk id="6" creationId="{E62588E9-EA66-421A-9377-37D8CFDB7762}"/>
          </ac:spMkLst>
        </pc:spChg>
        <pc:spChg chg="del">
          <ac:chgData name="Kat Salisbury" userId="b64cd180-038e-4743-8e05-afde79732230" providerId="ADAL" clId="{3F5A9BA6-DAD8-445B-A329-3FB735FAF35A}" dt="2021-05-20T14:07:13.709" v="688" actId="478"/>
          <ac:spMkLst>
            <pc:docMk/>
            <pc:sldMk cId="2264518228" sldId="270"/>
            <ac:spMk id="7" creationId="{702D8901-5ADF-402C-ABB5-7A3B46F437F7}"/>
          </ac:spMkLst>
        </pc:spChg>
        <pc:spChg chg="del mod topLvl">
          <ac:chgData name="Kat Salisbury" userId="b64cd180-038e-4743-8e05-afde79732230" providerId="ADAL" clId="{3F5A9BA6-DAD8-445B-A329-3FB735FAF35A}" dt="2021-05-20T14:07:16.590" v="691" actId="478"/>
          <ac:spMkLst>
            <pc:docMk/>
            <pc:sldMk cId="2264518228" sldId="270"/>
            <ac:spMk id="14" creationId="{7210FCE2-4DED-4B80-AAAD-81883004F9AB}"/>
          </ac:spMkLst>
        </pc:spChg>
        <pc:spChg chg="del">
          <ac:chgData name="Kat Salisbury" userId="b64cd180-038e-4743-8e05-afde79732230" providerId="ADAL" clId="{3F5A9BA6-DAD8-445B-A329-3FB735FAF35A}" dt="2021-05-20T14:07:12.189" v="687" actId="478"/>
          <ac:spMkLst>
            <pc:docMk/>
            <pc:sldMk cId="2264518228" sldId="270"/>
            <ac:spMk id="21" creationId="{B1073327-879A-453E-AF1E-A93CDF45B0A5}"/>
          </ac:spMkLst>
        </pc:spChg>
        <pc:spChg chg="del">
          <ac:chgData name="Kat Salisbury" userId="b64cd180-038e-4743-8e05-afde79732230" providerId="ADAL" clId="{3F5A9BA6-DAD8-445B-A329-3FB735FAF35A}" dt="2021-05-20T14:07:19.054" v="693" actId="478"/>
          <ac:spMkLst>
            <pc:docMk/>
            <pc:sldMk cId="2264518228" sldId="270"/>
            <ac:spMk id="22" creationId="{E2981D2B-82B8-495F-B7DE-AAC68B7FF017}"/>
          </ac:spMkLst>
        </pc:spChg>
        <pc:spChg chg="add mod">
          <ac:chgData name="Kat Salisbury" userId="b64cd180-038e-4743-8e05-afde79732230" providerId="ADAL" clId="{3F5A9BA6-DAD8-445B-A329-3FB735FAF35A}" dt="2021-05-20T14:13:27.641" v="900" actId="403"/>
          <ac:spMkLst>
            <pc:docMk/>
            <pc:sldMk cId="2264518228" sldId="270"/>
            <ac:spMk id="24" creationId="{46F2966C-21FD-4541-80EF-1E8E21BE7D36}"/>
          </ac:spMkLst>
        </pc:spChg>
        <pc:spChg chg="add mod">
          <ac:chgData name="Kat Salisbury" userId="b64cd180-038e-4743-8e05-afde79732230" providerId="ADAL" clId="{3F5A9BA6-DAD8-445B-A329-3FB735FAF35A}" dt="2021-05-20T14:13:44.679" v="903" actId="403"/>
          <ac:spMkLst>
            <pc:docMk/>
            <pc:sldMk cId="2264518228" sldId="270"/>
            <ac:spMk id="26" creationId="{F918D8E2-0A56-45BE-A01E-C890972C0205}"/>
          </ac:spMkLst>
        </pc:spChg>
        <pc:spChg chg="add mod">
          <ac:chgData name="Kat Salisbury" userId="b64cd180-038e-4743-8e05-afde79732230" providerId="ADAL" clId="{3F5A9BA6-DAD8-445B-A329-3FB735FAF35A}" dt="2021-05-20T14:14:09.780" v="907" actId="164"/>
          <ac:spMkLst>
            <pc:docMk/>
            <pc:sldMk cId="2264518228" sldId="270"/>
            <ac:spMk id="30" creationId="{5C2008E1-D325-4827-824C-268880C094ED}"/>
          </ac:spMkLst>
        </pc:spChg>
        <pc:spChg chg="add mod">
          <ac:chgData name="Kat Salisbury" userId="b64cd180-038e-4743-8e05-afde79732230" providerId="ADAL" clId="{3F5A9BA6-DAD8-445B-A329-3FB735FAF35A}" dt="2021-05-20T14:17:05.470" v="1153" actId="1076"/>
          <ac:spMkLst>
            <pc:docMk/>
            <pc:sldMk cId="2264518228" sldId="270"/>
            <ac:spMk id="32" creationId="{8ADA010D-5CF0-4CCE-9C0D-1977872705A4}"/>
          </ac:spMkLst>
        </pc:spChg>
        <pc:spChg chg="add mod">
          <ac:chgData name="Kat Salisbury" userId="b64cd180-038e-4743-8e05-afde79732230" providerId="ADAL" clId="{3F5A9BA6-DAD8-445B-A329-3FB735FAF35A}" dt="2021-05-20T14:47:21.716" v="2222" actId="1076"/>
          <ac:spMkLst>
            <pc:docMk/>
            <pc:sldMk cId="2264518228" sldId="270"/>
            <ac:spMk id="34" creationId="{B502B8FE-161C-4512-B44D-A97DE62FB733}"/>
          </ac:spMkLst>
        </pc:spChg>
        <pc:grpChg chg="del">
          <ac:chgData name="Kat Salisbury" userId="b64cd180-038e-4743-8e05-afde79732230" providerId="ADAL" clId="{3F5A9BA6-DAD8-445B-A329-3FB735FAF35A}" dt="2021-05-20T14:07:15.488" v="690" actId="478"/>
          <ac:grpSpMkLst>
            <pc:docMk/>
            <pc:sldMk cId="2264518228" sldId="270"/>
            <ac:grpSpMk id="16" creationId="{97876262-5437-458B-8C3B-7B011FB5CB4C}"/>
          </ac:grpSpMkLst>
        </pc:grpChg>
        <pc:grpChg chg="del">
          <ac:chgData name="Kat Salisbury" userId="b64cd180-038e-4743-8e05-afde79732230" providerId="ADAL" clId="{3F5A9BA6-DAD8-445B-A329-3FB735FAF35A}" dt="2021-05-20T14:07:17.374" v="692" actId="478"/>
          <ac:grpSpMkLst>
            <pc:docMk/>
            <pc:sldMk cId="2264518228" sldId="270"/>
            <ac:grpSpMk id="20" creationId="{5DCC3947-EB8F-45D6-BBD3-0652E790827F}"/>
          </ac:grpSpMkLst>
        </pc:grpChg>
        <pc:grpChg chg="add mod">
          <ac:chgData name="Kat Salisbury" userId="b64cd180-038e-4743-8e05-afde79732230" providerId="ADAL" clId="{3F5A9BA6-DAD8-445B-A329-3FB735FAF35A}" dt="2021-05-20T14:14:09.780" v="907" actId="164"/>
          <ac:grpSpMkLst>
            <pc:docMk/>
            <pc:sldMk cId="2264518228" sldId="270"/>
            <ac:grpSpMk id="23" creationId="{E95FF798-9F7E-4424-9A4B-FB1503498E52}"/>
          </ac:grpSpMkLst>
        </pc:grpChg>
        <pc:grpChg chg="add mod">
          <ac:chgData name="Kat Salisbury" userId="b64cd180-038e-4743-8e05-afde79732230" providerId="ADAL" clId="{3F5A9BA6-DAD8-445B-A329-3FB735FAF35A}" dt="2021-05-20T14:17:08.283" v="1154" actId="1076"/>
          <ac:grpSpMkLst>
            <pc:docMk/>
            <pc:sldMk cId="2264518228" sldId="270"/>
            <ac:grpSpMk id="31" creationId="{C6476D1C-E202-473B-B13A-BE70F49CB6DA}"/>
          </ac:grpSpMkLst>
        </pc:grpChg>
        <pc:grpChg chg="add mod">
          <ac:chgData name="Kat Salisbury" userId="b64cd180-038e-4743-8e05-afde79732230" providerId="ADAL" clId="{3F5A9BA6-DAD8-445B-A329-3FB735FAF35A}" dt="2021-05-20T14:16:48.253" v="1149" actId="1076"/>
          <ac:grpSpMkLst>
            <pc:docMk/>
            <pc:sldMk cId="2264518228" sldId="270"/>
            <ac:grpSpMk id="33" creationId="{13C016FD-C37E-4AE0-94C6-3E1CA651FB78}"/>
          </ac:grpSpMkLst>
        </pc:grpChg>
        <pc:picChg chg="del">
          <ac:chgData name="Kat Salisbury" userId="b64cd180-038e-4743-8e05-afde79732230" providerId="ADAL" clId="{3F5A9BA6-DAD8-445B-A329-3FB735FAF35A}" dt="2021-05-20T14:07:09.757" v="685" actId="478"/>
          <ac:picMkLst>
            <pc:docMk/>
            <pc:sldMk cId="2264518228" sldId="270"/>
            <ac:picMk id="9" creationId="{A93D545F-A942-42FB-8C94-9BFD1B84B728}"/>
          </ac:picMkLst>
        </pc:picChg>
        <pc:picChg chg="add mod">
          <ac:chgData name="Kat Salisbury" userId="b64cd180-038e-4743-8e05-afde79732230" providerId="ADAL" clId="{3F5A9BA6-DAD8-445B-A329-3FB735FAF35A}" dt="2021-05-20T14:10:16.408" v="762" actId="14100"/>
          <ac:picMkLst>
            <pc:docMk/>
            <pc:sldMk cId="2264518228" sldId="270"/>
            <ac:picMk id="28" creationId="{B93AA85B-44D0-48AC-9096-236608F48CD5}"/>
          </ac:picMkLst>
        </pc:picChg>
        <pc:picChg chg="add mod">
          <ac:chgData name="Kat Salisbury" userId="b64cd180-038e-4743-8e05-afde79732230" providerId="ADAL" clId="{3F5A9BA6-DAD8-445B-A329-3FB735FAF35A}" dt="2021-05-20T14:16:12.400" v="1146" actId="1076"/>
          <ac:picMkLst>
            <pc:docMk/>
            <pc:sldMk cId="2264518228" sldId="270"/>
            <ac:picMk id="29" creationId="{ED72C059-D688-4770-928A-7DBB29D5DC6C}"/>
          </ac:picMkLst>
        </pc:picChg>
        <pc:cxnChg chg="del topLvl">
          <ac:chgData name="Kat Salisbury" userId="b64cd180-038e-4743-8e05-afde79732230" providerId="ADAL" clId="{3F5A9BA6-DAD8-445B-A329-3FB735FAF35A}" dt="2021-05-20T14:07:15.488" v="690" actId="478"/>
          <ac:cxnSpMkLst>
            <pc:docMk/>
            <pc:sldMk cId="2264518228" sldId="270"/>
            <ac:cxnSpMk id="11" creationId="{34F71107-7943-4D57-A7A4-789D38B1782E}"/>
          </ac:cxnSpMkLst>
        </pc:cxnChg>
        <pc:cxnChg chg="add mod ord">
          <ac:chgData name="Kat Salisbury" userId="b64cd180-038e-4743-8e05-afde79732230" providerId="ADAL" clId="{3F5A9BA6-DAD8-445B-A329-3FB735FAF35A}" dt="2021-05-20T14:13:34.257" v="901" actId="166"/>
          <ac:cxnSpMkLst>
            <pc:docMk/>
            <pc:sldMk cId="2264518228" sldId="270"/>
            <ac:cxnSpMk id="25" creationId="{C13F3C8F-FB2B-446A-8F3C-6FDD67461773}"/>
          </ac:cxnSpMkLst>
        </pc:cxnChg>
        <pc:cxnChg chg="add mod ord">
          <ac:chgData name="Kat Salisbury" userId="b64cd180-038e-4743-8e05-afde79732230" providerId="ADAL" clId="{3F5A9BA6-DAD8-445B-A329-3FB735FAF35A}" dt="2021-05-20T14:13:52.297" v="905" actId="14100"/>
          <ac:cxnSpMkLst>
            <pc:docMk/>
            <pc:sldMk cId="2264518228" sldId="270"/>
            <ac:cxnSpMk id="27" creationId="{0E62B5A3-19D4-44C4-BBE5-AE4CB402AA1F}"/>
          </ac:cxnSpMkLst>
        </pc:cxnChg>
      </pc:sldChg>
      <pc:sldChg chg="addSp delSp modSp mod delAnim modNotesTx">
        <pc:chgData name="Kat Salisbury" userId="b64cd180-038e-4743-8e05-afde79732230" providerId="ADAL" clId="{3F5A9BA6-DAD8-445B-A329-3FB735FAF35A}" dt="2021-05-20T14:54:42.732" v="2719"/>
        <pc:sldMkLst>
          <pc:docMk/>
          <pc:sldMk cId="914258730" sldId="275"/>
        </pc:sldMkLst>
        <pc:spChg chg="mod">
          <ac:chgData name="Kat Salisbury" userId="b64cd180-038e-4743-8e05-afde79732230" providerId="ADAL" clId="{3F5A9BA6-DAD8-445B-A329-3FB735FAF35A}" dt="2021-05-20T14:48:54.080" v="2491" actId="20577"/>
          <ac:spMkLst>
            <pc:docMk/>
            <pc:sldMk cId="914258730" sldId="275"/>
            <ac:spMk id="6" creationId="{E62588E9-EA66-421A-9377-37D8CFDB7762}"/>
          </ac:spMkLst>
        </pc:spChg>
        <pc:spChg chg="mod">
          <ac:chgData name="Kat Salisbury" userId="b64cd180-038e-4743-8e05-afde79732230" providerId="ADAL" clId="{3F5A9BA6-DAD8-445B-A329-3FB735FAF35A}" dt="2021-05-20T14:44:27.388" v="1971" actId="20577"/>
          <ac:spMkLst>
            <pc:docMk/>
            <pc:sldMk cId="914258730" sldId="275"/>
            <ac:spMk id="11" creationId="{EBDC43B7-4632-45A2-AFC1-15A1422BD23F}"/>
          </ac:spMkLst>
        </pc:spChg>
        <pc:spChg chg="del">
          <ac:chgData name="Kat Salisbury" userId="b64cd180-038e-4743-8e05-afde79732230" providerId="ADAL" clId="{3F5A9BA6-DAD8-445B-A329-3FB735FAF35A}" dt="2021-05-20T14:43:33.677" v="1959" actId="478"/>
          <ac:spMkLst>
            <pc:docMk/>
            <pc:sldMk cId="914258730" sldId="275"/>
            <ac:spMk id="16" creationId="{2FF93B68-24D6-4DE5-8C46-05E5044A2366}"/>
          </ac:spMkLst>
        </pc:spChg>
        <pc:spChg chg="add mod">
          <ac:chgData name="Kat Salisbury" userId="b64cd180-038e-4743-8e05-afde79732230" providerId="ADAL" clId="{3F5A9BA6-DAD8-445B-A329-3FB735FAF35A}" dt="2021-05-20T14:53:29.557" v="2716" actId="20577"/>
          <ac:spMkLst>
            <pc:docMk/>
            <pc:sldMk cId="914258730" sldId="275"/>
            <ac:spMk id="23" creationId="{5AF448BC-B893-4121-B8CD-0C90EBAC7D80}"/>
          </ac:spMkLst>
        </pc:spChg>
        <pc:grpChg chg="del">
          <ac:chgData name="Kat Salisbury" userId="b64cd180-038e-4743-8e05-afde79732230" providerId="ADAL" clId="{3F5A9BA6-DAD8-445B-A329-3FB735FAF35A}" dt="2021-05-20T14:43:34.431" v="1960" actId="478"/>
          <ac:grpSpMkLst>
            <pc:docMk/>
            <pc:sldMk cId="914258730" sldId="275"/>
            <ac:grpSpMk id="8" creationId="{1A451E01-074D-4B4F-ACB5-A5EE02E4DB18}"/>
          </ac:grpSpMkLst>
        </pc:grpChg>
        <pc:picChg chg="del">
          <ac:chgData name="Kat Salisbury" userId="b64cd180-038e-4743-8e05-afde79732230" providerId="ADAL" clId="{3F5A9BA6-DAD8-445B-A329-3FB735FAF35A}" dt="2021-05-20T14:43:37.005" v="1961" actId="478"/>
          <ac:picMkLst>
            <pc:docMk/>
            <pc:sldMk cId="914258730" sldId="275"/>
            <ac:picMk id="13" creationId="{C5D2FF38-CA36-4200-B17C-8F47217E7DD5}"/>
          </ac:picMkLst>
        </pc:picChg>
        <pc:picChg chg="add mod">
          <ac:chgData name="Kat Salisbury" userId="b64cd180-038e-4743-8e05-afde79732230" providerId="ADAL" clId="{3F5A9BA6-DAD8-445B-A329-3FB735FAF35A}" dt="2021-05-20T14:53:41.975" v="2718" actId="1076"/>
          <ac:picMkLst>
            <pc:docMk/>
            <pc:sldMk cId="914258730" sldId="275"/>
            <ac:picMk id="24" creationId="{29EE2BE1-D4C8-430B-B00A-1FC7BA8796D7}"/>
          </ac:picMkLst>
        </pc:picChg>
      </pc:sldChg>
      <pc:sldChg chg="addSp delSp modSp mod ord modAnim modNotesTx">
        <pc:chgData name="Kat Salisbury" userId="b64cd180-038e-4743-8e05-afde79732230" providerId="ADAL" clId="{3F5A9BA6-DAD8-445B-A329-3FB735FAF35A}" dt="2021-05-20T14:45:06.859" v="2035"/>
        <pc:sldMkLst>
          <pc:docMk/>
          <pc:sldMk cId="1092568109" sldId="277"/>
        </pc:sldMkLst>
        <pc:spChg chg="mod">
          <ac:chgData name="Kat Salisbury" userId="b64cd180-038e-4743-8e05-afde79732230" providerId="ADAL" clId="{3F5A9BA6-DAD8-445B-A329-3FB735FAF35A}" dt="2021-05-20T13:58:26.041" v="477" actId="1076"/>
          <ac:spMkLst>
            <pc:docMk/>
            <pc:sldMk cId="1092568109" sldId="277"/>
            <ac:spMk id="2" creationId="{62636030-308C-4C81-A125-3BE134CCF345}"/>
          </ac:spMkLst>
        </pc:spChg>
        <pc:spChg chg="mod">
          <ac:chgData name="Kat Salisbury" userId="b64cd180-038e-4743-8e05-afde79732230" providerId="ADAL" clId="{3F5A9BA6-DAD8-445B-A329-3FB735FAF35A}" dt="2021-05-20T13:53:08.400" v="337" actId="20577"/>
          <ac:spMkLst>
            <pc:docMk/>
            <pc:sldMk cId="1092568109" sldId="277"/>
            <ac:spMk id="6" creationId="{E62588E9-EA66-421A-9377-37D8CFDB7762}"/>
          </ac:spMkLst>
        </pc:spChg>
        <pc:spChg chg="add del mod">
          <ac:chgData name="Kat Salisbury" userId="b64cd180-038e-4743-8e05-afde79732230" providerId="ADAL" clId="{3F5A9BA6-DAD8-445B-A329-3FB735FAF35A}" dt="2021-05-20T13:54:08.380" v="356"/>
          <ac:spMkLst>
            <pc:docMk/>
            <pc:sldMk cId="1092568109" sldId="277"/>
            <ac:spMk id="22" creationId="{D1716D92-3816-47D0-A085-AE027BFE7C7F}"/>
          </ac:spMkLst>
        </pc:spChg>
        <pc:spChg chg="add mod">
          <ac:chgData name="Kat Salisbury" userId="b64cd180-038e-4743-8e05-afde79732230" providerId="ADAL" clId="{3F5A9BA6-DAD8-445B-A329-3FB735FAF35A}" dt="2021-05-20T13:58:51.088" v="482" actId="20577"/>
          <ac:spMkLst>
            <pc:docMk/>
            <pc:sldMk cId="1092568109" sldId="277"/>
            <ac:spMk id="23" creationId="{0B61FF06-CB0D-4822-80F7-7FFE82020BC5}"/>
          </ac:spMkLst>
        </pc:spChg>
        <pc:spChg chg="add mod">
          <ac:chgData name="Kat Salisbury" userId="b64cd180-038e-4743-8e05-afde79732230" providerId="ADAL" clId="{3F5A9BA6-DAD8-445B-A329-3FB735FAF35A}" dt="2021-05-20T14:19:58.286" v="1281" actId="20577"/>
          <ac:spMkLst>
            <pc:docMk/>
            <pc:sldMk cId="1092568109" sldId="277"/>
            <ac:spMk id="24" creationId="{99BC35D3-92AC-4766-97A9-DD44A8129763}"/>
          </ac:spMkLst>
        </pc:spChg>
        <pc:spChg chg="add mod">
          <ac:chgData name="Kat Salisbury" userId="b64cd180-038e-4743-8e05-afde79732230" providerId="ADAL" clId="{3F5A9BA6-DAD8-445B-A329-3FB735FAF35A}" dt="2021-05-20T14:02:43.273" v="576" actId="164"/>
          <ac:spMkLst>
            <pc:docMk/>
            <pc:sldMk cId="1092568109" sldId="277"/>
            <ac:spMk id="25" creationId="{726FE858-EA53-4995-B652-4B7AF490AE64}"/>
          </ac:spMkLst>
        </pc:spChg>
        <pc:spChg chg="add del mod">
          <ac:chgData name="Kat Salisbury" userId="b64cd180-038e-4743-8e05-afde79732230" providerId="ADAL" clId="{3F5A9BA6-DAD8-445B-A329-3FB735FAF35A}" dt="2021-05-20T14:02:09.023" v="565" actId="478"/>
          <ac:spMkLst>
            <pc:docMk/>
            <pc:sldMk cId="1092568109" sldId="277"/>
            <ac:spMk id="26" creationId="{E1A49022-48E7-4367-8B3C-2E13BBCE62D6}"/>
          </ac:spMkLst>
        </pc:spChg>
        <pc:spChg chg="add mod">
          <ac:chgData name="Kat Salisbury" userId="b64cd180-038e-4743-8e05-afde79732230" providerId="ADAL" clId="{3F5A9BA6-DAD8-445B-A329-3FB735FAF35A}" dt="2021-05-20T14:19:45.854" v="1271" actId="20577"/>
          <ac:spMkLst>
            <pc:docMk/>
            <pc:sldMk cId="1092568109" sldId="277"/>
            <ac:spMk id="30" creationId="{DB0FFFE0-D66A-4CF0-A011-D46737AC0665}"/>
          </ac:spMkLst>
        </pc:spChg>
        <pc:grpChg chg="add mod">
          <ac:chgData name="Kat Salisbury" userId="b64cd180-038e-4743-8e05-afde79732230" providerId="ADAL" clId="{3F5A9BA6-DAD8-445B-A329-3FB735FAF35A}" dt="2021-05-20T14:06:33.198" v="671" actId="1076"/>
          <ac:grpSpMkLst>
            <pc:docMk/>
            <pc:sldMk cId="1092568109" sldId="277"/>
            <ac:grpSpMk id="29" creationId="{1E62F182-5CD1-4042-BCC7-AB2DC8178B54}"/>
          </ac:grpSpMkLst>
        </pc:grpChg>
        <pc:grpChg chg="add mod">
          <ac:chgData name="Kat Salisbury" userId="b64cd180-038e-4743-8e05-afde79732230" providerId="ADAL" clId="{3F5A9BA6-DAD8-445B-A329-3FB735FAF35A}" dt="2021-05-20T14:19:45.854" v="1271" actId="20577"/>
          <ac:grpSpMkLst>
            <pc:docMk/>
            <pc:sldMk cId="1092568109" sldId="277"/>
            <ac:grpSpMk id="31" creationId="{9191ECD8-6BC2-432B-9C1D-277370771297}"/>
          </ac:grpSpMkLst>
        </pc:grpChg>
        <pc:picChg chg="mod">
          <ac:chgData name="Kat Salisbury" userId="b64cd180-038e-4743-8e05-afde79732230" providerId="ADAL" clId="{3F5A9BA6-DAD8-445B-A329-3FB735FAF35A}" dt="2021-05-20T13:53:19.727" v="341" actId="1076"/>
          <ac:picMkLst>
            <pc:docMk/>
            <pc:sldMk cId="1092568109" sldId="277"/>
            <ac:picMk id="9" creationId="{F2EA025C-AA4B-43D0-8EDB-EA51A1958FF3}"/>
          </ac:picMkLst>
        </pc:picChg>
        <pc:picChg chg="del">
          <ac:chgData name="Kat Salisbury" userId="b64cd180-038e-4743-8e05-afde79732230" providerId="ADAL" clId="{3F5A9BA6-DAD8-445B-A329-3FB735FAF35A}" dt="2021-05-20T13:53:13.724" v="338" actId="478"/>
          <ac:picMkLst>
            <pc:docMk/>
            <pc:sldMk cId="1092568109" sldId="277"/>
            <ac:picMk id="15" creationId="{6F32462D-49ED-459C-986B-AB7F8F27525F}"/>
          </ac:picMkLst>
        </pc:picChg>
        <pc:picChg chg="del">
          <ac:chgData name="Kat Salisbury" userId="b64cd180-038e-4743-8e05-afde79732230" providerId="ADAL" clId="{3F5A9BA6-DAD8-445B-A329-3FB735FAF35A}" dt="2021-05-20T13:53:14.174" v="339" actId="478"/>
          <ac:picMkLst>
            <pc:docMk/>
            <pc:sldMk cId="1092568109" sldId="277"/>
            <ac:picMk id="21" creationId="{CC88FBDA-8F1E-45FB-A57F-21FAE69261A4}"/>
          </ac:picMkLst>
        </pc:picChg>
        <pc:picChg chg="add mod">
          <ac:chgData name="Kat Salisbury" userId="b64cd180-038e-4743-8e05-afde79732230" providerId="ADAL" clId="{3F5A9BA6-DAD8-445B-A329-3FB735FAF35A}" dt="2021-05-20T14:02:43.273" v="576" actId="164"/>
          <ac:picMkLst>
            <pc:docMk/>
            <pc:sldMk cId="1092568109" sldId="277"/>
            <ac:picMk id="28" creationId="{F2930632-0D91-4983-B586-5C31E0326FBE}"/>
          </ac:picMkLst>
        </pc:picChg>
      </pc:sldChg>
      <pc:sldChg chg="addSp delSp modSp mod delAnim modNotesTx">
        <pc:chgData name="Kat Salisbury" userId="b64cd180-038e-4743-8e05-afde79732230" providerId="ADAL" clId="{3F5A9BA6-DAD8-445B-A329-3FB735FAF35A}" dt="2021-05-20T14:45:23.276" v="2082" actId="20577"/>
        <pc:sldMkLst>
          <pc:docMk/>
          <pc:sldMk cId="2686929824" sldId="279"/>
        </pc:sldMkLst>
        <pc:spChg chg="mod">
          <ac:chgData name="Kat Salisbury" userId="b64cd180-038e-4743-8e05-afde79732230" providerId="ADAL" clId="{3F5A9BA6-DAD8-445B-A329-3FB735FAF35A}" dt="2021-05-20T13:44:26.062" v="124" actId="20577"/>
          <ac:spMkLst>
            <pc:docMk/>
            <pc:sldMk cId="2686929824" sldId="279"/>
            <ac:spMk id="2" creationId="{236B04E1-0535-4D08-97CE-B5DBA22C90C9}"/>
          </ac:spMkLst>
        </pc:spChg>
        <pc:spChg chg="del">
          <ac:chgData name="Kat Salisbury" userId="b64cd180-038e-4743-8e05-afde79732230" providerId="ADAL" clId="{3F5A9BA6-DAD8-445B-A329-3FB735FAF35A}" dt="2021-05-20T12:59:41.024" v="38" actId="478"/>
          <ac:spMkLst>
            <pc:docMk/>
            <pc:sldMk cId="2686929824" sldId="279"/>
            <ac:spMk id="10" creationId="{AA881426-AD6E-41C0-9D34-A944C6F46FDD}"/>
          </ac:spMkLst>
        </pc:spChg>
        <pc:spChg chg="add mod">
          <ac:chgData name="Kat Salisbury" userId="b64cd180-038e-4743-8e05-afde79732230" providerId="ADAL" clId="{3F5A9BA6-DAD8-445B-A329-3FB735FAF35A}" dt="2021-05-20T13:48:27.263" v="328" actId="20577"/>
          <ac:spMkLst>
            <pc:docMk/>
            <pc:sldMk cId="2686929824" sldId="279"/>
            <ac:spMk id="13" creationId="{6E55916E-8593-4A06-866A-EF5499072E07}"/>
          </ac:spMkLst>
        </pc:spChg>
        <pc:spChg chg="del">
          <ac:chgData name="Kat Salisbury" userId="b64cd180-038e-4743-8e05-afde79732230" providerId="ADAL" clId="{3F5A9BA6-DAD8-445B-A329-3FB735FAF35A}" dt="2021-05-20T12:59:36.946" v="36" actId="478"/>
          <ac:spMkLst>
            <pc:docMk/>
            <pc:sldMk cId="2686929824" sldId="279"/>
            <ac:spMk id="22" creationId="{E2981D2B-82B8-495F-B7DE-AAC68B7FF017}"/>
          </ac:spMkLst>
        </pc:spChg>
        <pc:spChg chg="add del mod">
          <ac:chgData name="Kat Salisbury" userId="b64cd180-038e-4743-8e05-afde79732230" providerId="ADAL" clId="{3F5A9BA6-DAD8-445B-A329-3FB735FAF35A}" dt="2021-05-20T13:47:07.676" v="317"/>
          <ac:spMkLst>
            <pc:docMk/>
            <pc:sldMk cId="2686929824" sldId="279"/>
            <ac:spMk id="32" creationId="{DC88DCE9-1CB6-4DC8-BD9C-9A8392749F57}"/>
          </ac:spMkLst>
        </pc:spChg>
        <pc:spChg chg="add del mod">
          <ac:chgData name="Kat Salisbury" userId="b64cd180-038e-4743-8e05-afde79732230" providerId="ADAL" clId="{3F5A9BA6-DAD8-445B-A329-3FB735FAF35A}" dt="2021-05-20T13:47:06.857" v="315"/>
          <ac:spMkLst>
            <pc:docMk/>
            <pc:sldMk cId="2686929824" sldId="279"/>
            <ac:spMk id="33" creationId="{F8A41E4A-087F-4EB0-8699-C572F6B75A97}"/>
          </ac:spMkLst>
        </pc:spChg>
        <pc:grpChg chg="del">
          <ac:chgData name="Kat Salisbury" userId="b64cd180-038e-4743-8e05-afde79732230" providerId="ADAL" clId="{3F5A9BA6-DAD8-445B-A329-3FB735FAF35A}" dt="2021-05-20T12:59:38.655" v="37" actId="478"/>
          <ac:grpSpMkLst>
            <pc:docMk/>
            <pc:sldMk cId="2686929824" sldId="279"/>
            <ac:grpSpMk id="12" creationId="{3E82B855-FACA-419B-A3FA-36221A5BB335}"/>
          </ac:grpSpMkLst>
        </pc:grpChg>
      </pc:sldChg>
      <pc:sldChg chg="addSp delSp modSp mod modAnim modNotesTx">
        <pc:chgData name="Kat Salisbury" userId="b64cd180-038e-4743-8e05-afde79732230" providerId="ADAL" clId="{3F5A9BA6-DAD8-445B-A329-3FB735FAF35A}" dt="2021-05-20T14:50:56.961" v="2492"/>
        <pc:sldMkLst>
          <pc:docMk/>
          <pc:sldMk cId="387035627" sldId="280"/>
        </pc:sldMkLst>
        <pc:spChg chg="mod">
          <ac:chgData name="Kat Salisbury" userId="b64cd180-038e-4743-8e05-afde79732230" providerId="ADAL" clId="{3F5A9BA6-DAD8-445B-A329-3FB735FAF35A}" dt="2021-05-20T14:44:20.652" v="1970" actId="20577"/>
          <ac:spMkLst>
            <pc:docMk/>
            <pc:sldMk cId="387035627" sldId="280"/>
            <ac:spMk id="2" creationId="{236B04E1-0535-4D08-97CE-B5DBA22C90C9}"/>
          </ac:spMkLst>
        </pc:spChg>
        <pc:spChg chg="mod">
          <ac:chgData name="Kat Salisbury" userId="b64cd180-038e-4743-8e05-afde79732230" providerId="ADAL" clId="{3F5A9BA6-DAD8-445B-A329-3FB735FAF35A}" dt="2021-05-20T14:47:09.022" v="2221" actId="20577"/>
          <ac:spMkLst>
            <pc:docMk/>
            <pc:sldMk cId="387035627" sldId="280"/>
            <ac:spMk id="6" creationId="{E62588E9-EA66-421A-9377-37D8CFDB7762}"/>
          </ac:spMkLst>
        </pc:spChg>
        <pc:spChg chg="del">
          <ac:chgData name="Kat Salisbury" userId="b64cd180-038e-4743-8e05-afde79732230" providerId="ADAL" clId="{3F5A9BA6-DAD8-445B-A329-3FB735FAF35A}" dt="2021-05-20T14:38:39.244" v="1676" actId="478"/>
          <ac:spMkLst>
            <pc:docMk/>
            <pc:sldMk cId="387035627" sldId="280"/>
            <ac:spMk id="7" creationId="{ADE3A147-CC91-4845-A1E6-D7CF25189F5E}"/>
          </ac:spMkLst>
        </pc:spChg>
        <pc:spChg chg="del">
          <ac:chgData name="Kat Salisbury" userId="b64cd180-038e-4743-8e05-afde79732230" providerId="ADAL" clId="{3F5A9BA6-DAD8-445B-A329-3FB735FAF35A}" dt="2021-05-20T14:38:42.332" v="1677" actId="478"/>
          <ac:spMkLst>
            <pc:docMk/>
            <pc:sldMk cId="387035627" sldId="280"/>
            <ac:spMk id="8" creationId="{F7C8533C-443D-4664-9DF8-3F0D2B3133DF}"/>
          </ac:spMkLst>
        </pc:spChg>
        <pc:spChg chg="add mod">
          <ac:chgData name="Kat Salisbury" userId="b64cd180-038e-4743-8e05-afde79732230" providerId="ADAL" clId="{3F5A9BA6-DAD8-445B-A329-3FB735FAF35A}" dt="2021-05-20T14:43:50.772" v="1963" actId="164"/>
          <ac:spMkLst>
            <pc:docMk/>
            <pc:sldMk cId="387035627" sldId="280"/>
            <ac:spMk id="14" creationId="{92F93989-E3F7-4D8D-B7AE-2F609F43E4B3}"/>
          </ac:spMkLst>
        </pc:spChg>
        <pc:spChg chg="add mod">
          <ac:chgData name="Kat Salisbury" userId="b64cd180-038e-4743-8e05-afde79732230" providerId="ADAL" clId="{3F5A9BA6-DAD8-445B-A329-3FB735FAF35A}" dt="2021-05-20T14:44:02.621" v="1965" actId="164"/>
          <ac:spMkLst>
            <pc:docMk/>
            <pc:sldMk cId="387035627" sldId="280"/>
            <ac:spMk id="18" creationId="{834C7316-1071-42F9-854E-73A8BBE4CA76}"/>
          </ac:spMkLst>
        </pc:spChg>
        <pc:spChg chg="add mod">
          <ac:chgData name="Kat Salisbury" userId="b64cd180-038e-4743-8e05-afde79732230" providerId="ADAL" clId="{3F5A9BA6-DAD8-445B-A329-3FB735FAF35A}" dt="2021-05-20T14:44:02.621" v="1965" actId="164"/>
          <ac:spMkLst>
            <pc:docMk/>
            <pc:sldMk cId="387035627" sldId="280"/>
            <ac:spMk id="19" creationId="{CCFC35D3-B8F1-4429-8FB9-46163054AE4D}"/>
          </ac:spMkLst>
        </pc:spChg>
        <pc:spChg chg="mod">
          <ac:chgData name="Kat Salisbury" userId="b64cd180-038e-4743-8e05-afde79732230" providerId="ADAL" clId="{3F5A9BA6-DAD8-445B-A329-3FB735FAF35A}" dt="2021-05-20T14:42:04.481" v="1884" actId="1076"/>
          <ac:spMkLst>
            <pc:docMk/>
            <pc:sldMk cId="387035627" sldId="280"/>
            <ac:spMk id="21" creationId="{BBFBEB0D-70F0-4C2D-A0B5-2E94DDCFD620}"/>
          </ac:spMkLst>
        </pc:spChg>
        <pc:spChg chg="mod">
          <ac:chgData name="Kat Salisbury" userId="b64cd180-038e-4743-8e05-afde79732230" providerId="ADAL" clId="{3F5A9BA6-DAD8-445B-A329-3FB735FAF35A}" dt="2021-05-20T14:42:45.015" v="1917" actId="1076"/>
          <ac:spMkLst>
            <pc:docMk/>
            <pc:sldMk cId="387035627" sldId="280"/>
            <ac:spMk id="22" creationId="{7C4DBA2C-3738-4769-A630-8533B53CD919}"/>
          </ac:spMkLst>
        </pc:spChg>
        <pc:grpChg chg="add mod">
          <ac:chgData name="Kat Salisbury" userId="b64cd180-038e-4743-8e05-afde79732230" providerId="ADAL" clId="{3F5A9BA6-DAD8-445B-A329-3FB735FAF35A}" dt="2021-05-20T14:43:50.772" v="1963" actId="164"/>
          <ac:grpSpMkLst>
            <pc:docMk/>
            <pc:sldMk cId="387035627" sldId="280"/>
            <ac:grpSpMk id="13" creationId="{4DBADB7A-AABD-4D52-846A-67BC50032F4A}"/>
          </ac:grpSpMkLst>
        </pc:grpChg>
        <pc:grpChg chg="add mod">
          <ac:chgData name="Kat Salisbury" userId="b64cd180-038e-4743-8e05-afde79732230" providerId="ADAL" clId="{3F5A9BA6-DAD8-445B-A329-3FB735FAF35A}" dt="2021-05-20T14:44:02.621" v="1965" actId="164"/>
          <ac:grpSpMkLst>
            <pc:docMk/>
            <pc:sldMk cId="387035627" sldId="280"/>
            <ac:grpSpMk id="15" creationId="{4DE57D68-4D46-4F47-AAC2-B70DE0D15C96}"/>
          </ac:grpSpMkLst>
        </pc:grpChg>
        <pc:grpChg chg="add mod">
          <ac:chgData name="Kat Salisbury" userId="b64cd180-038e-4743-8e05-afde79732230" providerId="ADAL" clId="{3F5A9BA6-DAD8-445B-A329-3FB735FAF35A}" dt="2021-05-20T14:44:02.621" v="1965" actId="164"/>
          <ac:grpSpMkLst>
            <pc:docMk/>
            <pc:sldMk cId="387035627" sldId="280"/>
            <ac:grpSpMk id="20" creationId="{29CE746D-A86C-4525-8875-21C5CBADD7B3}"/>
          </ac:grpSpMkLst>
        </pc:grpChg>
        <pc:picChg chg="add mod">
          <ac:chgData name="Kat Salisbury" userId="b64cd180-038e-4743-8e05-afde79732230" providerId="ADAL" clId="{3F5A9BA6-DAD8-445B-A329-3FB735FAF35A}" dt="2021-05-20T14:43:50.772" v="1963" actId="164"/>
          <ac:picMkLst>
            <pc:docMk/>
            <pc:sldMk cId="387035627" sldId="280"/>
            <ac:picMk id="12" creationId="{9C4423D0-D5E2-47E8-B46A-D4F9DE392109}"/>
          </ac:picMkLst>
        </pc:picChg>
        <pc:picChg chg="del">
          <ac:chgData name="Kat Salisbury" userId="b64cd180-038e-4743-8e05-afde79732230" providerId="ADAL" clId="{3F5A9BA6-DAD8-445B-A329-3FB735FAF35A}" dt="2021-05-20T14:38:43.165" v="1678" actId="478"/>
          <ac:picMkLst>
            <pc:docMk/>
            <pc:sldMk cId="387035627" sldId="280"/>
            <ac:picMk id="17" creationId="{7601DC3D-966A-4060-BCC9-D8EF35D41663}"/>
          </ac:picMkLst>
        </pc:picChg>
      </pc:sldChg>
      <pc:sldChg chg="addSp modSp add mod modNotesTx">
        <pc:chgData name="Kat Salisbury" userId="b64cd180-038e-4743-8e05-afde79732230" providerId="ADAL" clId="{3F5A9BA6-DAD8-445B-A329-3FB735FAF35A}" dt="2021-05-20T15:29:29.275" v="2994" actId="20577"/>
        <pc:sldMkLst>
          <pc:docMk/>
          <pc:sldMk cId="1461873620" sldId="281"/>
        </pc:sldMkLst>
        <pc:spChg chg="mod">
          <ac:chgData name="Kat Salisbury" userId="b64cd180-038e-4743-8e05-afde79732230" providerId="ADAL" clId="{3F5A9BA6-DAD8-445B-A329-3FB735FAF35A}" dt="2021-05-20T15:27:48.301" v="2927" actId="20577"/>
          <ac:spMkLst>
            <pc:docMk/>
            <pc:sldMk cId="1461873620" sldId="281"/>
            <ac:spMk id="6" creationId="{E62588E9-EA66-421A-9377-37D8CFDB7762}"/>
          </ac:spMkLst>
        </pc:spChg>
        <pc:spChg chg="mod">
          <ac:chgData name="Kat Salisbury" userId="b64cd180-038e-4743-8e05-afde79732230" providerId="ADAL" clId="{3F5A9BA6-DAD8-445B-A329-3FB735FAF35A}" dt="2021-05-20T14:59:04.903" v="2833" actId="20577"/>
          <ac:spMkLst>
            <pc:docMk/>
            <pc:sldMk cId="1461873620" sldId="281"/>
            <ac:spMk id="11" creationId="{EBDC43B7-4632-45A2-AFC1-15A1422BD23F}"/>
          </ac:spMkLst>
        </pc:spChg>
        <pc:spChg chg="mod">
          <ac:chgData name="Kat Salisbury" userId="b64cd180-038e-4743-8e05-afde79732230" providerId="ADAL" clId="{3F5A9BA6-DAD8-445B-A329-3FB735FAF35A}" dt="2021-05-20T15:27:20.089" v="2924" actId="1076"/>
          <ac:spMkLst>
            <pc:docMk/>
            <pc:sldMk cId="1461873620" sldId="281"/>
            <ac:spMk id="23" creationId="{5AF448BC-B893-4121-B8CD-0C90EBAC7D80}"/>
          </ac:spMkLst>
        </pc:spChg>
        <pc:picChg chg="add mod">
          <ac:chgData name="Kat Salisbury" userId="b64cd180-038e-4743-8e05-afde79732230" providerId="ADAL" clId="{3F5A9BA6-DAD8-445B-A329-3FB735FAF35A}" dt="2021-05-20T14:56:48.773" v="2811" actId="14100"/>
          <ac:picMkLst>
            <pc:docMk/>
            <pc:sldMk cId="1461873620" sldId="281"/>
            <ac:picMk id="8" creationId="{106F3088-7C65-49E0-8F69-70F664A50B0C}"/>
          </ac:picMkLst>
        </pc:picChg>
      </pc:sldChg>
    </pc:docChg>
  </pc:docChgLst>
  <pc:docChgLst>
    <pc:chgData name="Kat Salisbury" userId="b64cd180-038e-4743-8e05-afde79732230" providerId="ADAL" clId="{52A31E01-473E-4EF7-A2F3-8BE9DE63B6D4}"/>
    <pc:docChg chg="custSel modSld">
      <pc:chgData name="Kat Salisbury" userId="b64cd180-038e-4743-8e05-afde79732230" providerId="ADAL" clId="{52A31E01-473E-4EF7-A2F3-8BE9DE63B6D4}" dt="2021-05-21T08:42:53.025" v="171" actId="20577"/>
      <pc:docMkLst>
        <pc:docMk/>
      </pc:docMkLst>
      <pc:sldChg chg="addSp modSp mod">
        <pc:chgData name="Kat Salisbury" userId="b64cd180-038e-4743-8e05-afde79732230" providerId="ADAL" clId="{52A31E01-473E-4EF7-A2F3-8BE9DE63B6D4}" dt="2021-05-21T08:20:19.444" v="162" actId="20577"/>
        <pc:sldMkLst>
          <pc:docMk/>
          <pc:sldMk cId="914258730" sldId="275"/>
        </pc:sldMkLst>
        <pc:spChg chg="add mod">
          <ac:chgData name="Kat Salisbury" userId="b64cd180-038e-4743-8e05-afde79732230" providerId="ADAL" clId="{52A31E01-473E-4EF7-A2F3-8BE9DE63B6D4}" dt="2021-05-21T08:20:19.444" v="162" actId="20577"/>
          <ac:spMkLst>
            <pc:docMk/>
            <pc:sldMk cId="914258730" sldId="275"/>
            <ac:spMk id="2" creationId="{E2BFAE32-9D0A-4E2A-A25C-31D4B0AD0CA2}"/>
          </ac:spMkLst>
        </pc:spChg>
      </pc:sldChg>
      <pc:sldChg chg="modNotesTx">
        <pc:chgData name="Kat Salisbury" userId="b64cd180-038e-4743-8e05-afde79732230" providerId="ADAL" clId="{52A31E01-473E-4EF7-A2F3-8BE9DE63B6D4}" dt="2021-05-21T08:42:53.025" v="171" actId="20577"/>
        <pc:sldMkLst>
          <pc:docMk/>
          <pc:sldMk cId="1461873620" sldId="281"/>
        </pc:sldMkLst>
      </pc:sldChg>
    </pc:docChg>
  </pc:docChgLst>
  <pc:docChgLst>
    <pc:chgData name="Kat Salisbury" userId="S::kat@2simple.com::b64cd180-038e-4743-8e05-afde79732230" providerId="AD" clId="Web-{6C1EE0A2-16AE-FF73-725B-99D08EE96716}"/>
    <pc:docChg chg="modSld">
      <pc:chgData name="Kat Salisbury" userId="S::kat@2simple.com::b64cd180-038e-4743-8e05-afde79732230" providerId="AD" clId="Web-{6C1EE0A2-16AE-FF73-725B-99D08EE96716}" dt="2021-05-24T14:57:57.064" v="4" actId="20577"/>
      <pc:docMkLst>
        <pc:docMk/>
      </pc:docMkLst>
      <pc:sldChg chg="modSp">
        <pc:chgData name="Kat Salisbury" userId="S::kat@2simple.com::b64cd180-038e-4743-8e05-afde79732230" providerId="AD" clId="Web-{6C1EE0A2-16AE-FF73-725B-99D08EE96716}" dt="2021-05-24T14:57:57.064" v="4" actId="20577"/>
        <pc:sldMkLst>
          <pc:docMk/>
          <pc:sldMk cId="423481904" sldId="269"/>
        </pc:sldMkLst>
        <pc:spChg chg="mod">
          <ac:chgData name="Kat Salisbury" userId="S::kat@2simple.com::b64cd180-038e-4743-8e05-afde79732230" providerId="AD" clId="Web-{6C1EE0A2-16AE-FF73-725B-99D08EE96716}" dt="2021-05-24T14:57:57.064" v="4" actId="20577"/>
          <ac:spMkLst>
            <pc:docMk/>
            <pc:sldMk cId="423481904" sldId="269"/>
            <ac:spMk id="11" creationId="{D4D797C6-D5CA-4A85-9CA3-1808AC1D2439}"/>
          </ac:spMkLst>
        </pc:spChg>
      </pc:sldChg>
    </pc:docChg>
  </pc:docChgLst>
  <pc:docChgLst>
    <pc:chgData name="Alban Squires" userId="ea5e56ce-a135-43b6-93e7-ad198f021451" providerId="ADAL" clId="{59DE0A59-586A-4240-A069-B4BA4F7206DB}"/>
    <pc:docChg chg="modSld">
      <pc:chgData name="Alban Squires" userId="ea5e56ce-a135-43b6-93e7-ad198f021451" providerId="ADAL" clId="{59DE0A59-586A-4240-A069-B4BA4F7206DB}" dt="2021-05-24T19:37:20.566" v="0" actId="1076"/>
      <pc:docMkLst>
        <pc:docMk/>
      </pc:docMkLst>
      <pc:sldChg chg="modSp mod">
        <pc:chgData name="Alban Squires" userId="ea5e56ce-a135-43b6-93e7-ad198f021451" providerId="ADAL" clId="{59DE0A59-586A-4240-A069-B4BA4F7206DB}" dt="2021-05-24T19:37:20.566" v="0" actId="1076"/>
        <pc:sldMkLst>
          <pc:docMk/>
          <pc:sldMk cId="868589891" sldId="256"/>
        </pc:sldMkLst>
        <pc:spChg chg="mod">
          <ac:chgData name="Alban Squires" userId="ea5e56ce-a135-43b6-93e7-ad198f021451" providerId="ADAL" clId="{59DE0A59-586A-4240-A069-B4BA4F7206DB}" dt="2021-05-24T19:37:20.566" v="0" actId="1076"/>
          <ac:spMkLst>
            <pc:docMk/>
            <pc:sldMk cId="868589891" sldId="256"/>
            <ac:spMk id="2" creationId="{E20E66B1-EE11-46E8-9D2F-388E12025E3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699ED-DCBF-443D-BE23-2A84295EB88D}"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01E05-DB08-4C28-BF09-AE681D68E868}" type="slidenum">
              <a:rPr lang="en-GB" smtClean="0"/>
              <a:t>‹#›</a:t>
            </a:fld>
            <a:endParaRPr lang="en-GB"/>
          </a:p>
        </p:txBody>
      </p:sp>
    </p:spTree>
    <p:extLst>
      <p:ext uri="{BB962C8B-B14F-4D97-AF65-F5344CB8AC3E}">
        <p14:creationId xmlns:p14="http://schemas.microsoft.com/office/powerpoint/2010/main" val="172482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urplemash.com/app/tools/2Connect"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300"/>
              </a:lnSpc>
            </a:pPr>
            <a:r>
              <a:rPr lang="en-GB" sz="1800" b="1" u="none" dirty="0">
                <a:solidFill>
                  <a:srgbClr val="000000"/>
                </a:solidFill>
                <a:effectLst/>
                <a:latin typeface="Palanquin Dark SemiBold" panose="020B0704020203020204" pitchFamily="34" charset="0"/>
                <a:ea typeface="MS Gothic" panose="020B0609070205080204" pitchFamily="49" charset="-128"/>
                <a:cs typeface="Times New Roman" panose="02020603050405020304" pitchFamily="18" charset="0"/>
              </a:rPr>
              <a:t>Resources: </a:t>
            </a:r>
            <a:r>
              <a:rPr lang="en-GB" sz="1800" u="none" dirty="0">
                <a:solidFill>
                  <a:schemeClr val="tx1"/>
                </a:solidFill>
                <a:effectLst/>
                <a:latin typeface="Nunito" panose="00000500000000000000" pitchFamily="2"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2Connect tool</a:t>
            </a:r>
            <a:r>
              <a:rPr lang="en-GB" sz="1800" u="none" dirty="0">
                <a:solidFill>
                  <a:schemeClr val="tx1"/>
                </a:solidFill>
                <a:effectLst/>
                <a:latin typeface="Nunito" panose="00000500000000000000" pitchFamily="2" charset="0"/>
                <a:ea typeface="Arial" panose="020B0604020202020204" pitchFamily="34" charset="0"/>
                <a:cs typeface="Calibri" panose="020F0502020204030204" pitchFamily="34" charset="0"/>
              </a:rPr>
              <a:t> </a:t>
            </a:r>
            <a:r>
              <a:rPr lang="en-GB" sz="1800" u="none" dirty="0">
                <a:effectLst/>
                <a:latin typeface="Nunito" panose="00000500000000000000" pitchFamily="2" charset="0"/>
                <a:ea typeface="Arial" panose="020B0604020202020204" pitchFamily="34" charset="0"/>
                <a:cs typeface="Calibri" panose="020F0502020204030204" pitchFamily="34" charset="0"/>
              </a:rPr>
              <a:t>- This is found in the Tools area of Purple Mash.</a:t>
            </a:r>
            <a:endParaRPr lang="en-GB" sz="1800" u="none" dirty="0">
              <a:effectLst/>
              <a:latin typeface="Nunito" panose="00000500000000000000" pitchFamily="2" charset="0"/>
              <a:ea typeface="MS Mincho" panose="02020609040205080304" pitchFamily="49" charset="-128"/>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a:t>
            </a:fld>
            <a:endParaRPr lang="en-GB"/>
          </a:p>
        </p:txBody>
      </p:sp>
    </p:spTree>
    <p:extLst>
      <p:ext uri="{BB962C8B-B14F-4D97-AF65-F5344CB8AC3E}">
        <p14:creationId xmlns:p14="http://schemas.microsoft.com/office/powerpoint/2010/main" val="169892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10</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introduce an optional extension task.</a:t>
            </a:r>
          </a:p>
        </p:txBody>
      </p:sp>
      <p:sp>
        <p:nvSpPr>
          <p:cNvPr id="4" name="Slide Number Placeholder 3"/>
          <p:cNvSpPr>
            <a:spLocks noGrp="1"/>
          </p:cNvSpPr>
          <p:nvPr>
            <p:ph type="sldNum" sz="quarter" idx="5"/>
          </p:nvPr>
        </p:nvSpPr>
        <p:spPr/>
        <p:txBody>
          <a:bodyPr/>
          <a:lstStyle/>
          <a:p>
            <a:fld id="{C2B01E05-DB08-4C28-BF09-AE681D68E868}" type="slidenum">
              <a:rPr lang="en-GB" smtClean="0"/>
              <a:t>10</a:t>
            </a:fld>
            <a:endParaRPr lang="en-GB"/>
          </a:p>
        </p:txBody>
      </p:sp>
    </p:spTree>
    <p:extLst>
      <p:ext uri="{BB962C8B-B14F-4D97-AF65-F5344CB8AC3E}">
        <p14:creationId xmlns:p14="http://schemas.microsoft.com/office/powerpoint/2010/main" val="3214929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Review the success criteria on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11.</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children could rate how well they achieved this using a show of hands.</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11</a:t>
            </a:fld>
            <a:endParaRPr lang="en-GB"/>
          </a:p>
        </p:txBody>
      </p:sp>
    </p:spTree>
    <p:extLst>
      <p:ext uri="{BB962C8B-B14F-4D97-AF65-F5344CB8AC3E}">
        <p14:creationId xmlns:p14="http://schemas.microsoft.com/office/powerpoint/2010/main" val="92639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2</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lesson aims.</a:t>
            </a: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2</a:t>
            </a:fld>
            <a:endParaRPr lang="en-GB"/>
          </a:p>
        </p:txBody>
      </p:sp>
    </p:spTree>
    <p:extLst>
      <p:ext uri="{BB962C8B-B14F-4D97-AF65-F5344CB8AC3E}">
        <p14:creationId xmlns:p14="http://schemas.microsoft.com/office/powerpoint/2010/main" val="370617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3</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success criteria.</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3</a:t>
            </a:fld>
            <a:endParaRPr lang="en-GB"/>
          </a:p>
        </p:txBody>
      </p:sp>
    </p:spTree>
    <p:extLst>
      <p:ext uri="{BB962C8B-B14F-4D97-AF65-F5344CB8AC3E}">
        <p14:creationId xmlns:p14="http://schemas.microsoft.com/office/powerpoint/2010/main" val="123008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Display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4</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recap the learning from the previous session.</a:t>
            </a:r>
          </a:p>
        </p:txBody>
      </p:sp>
      <p:sp>
        <p:nvSpPr>
          <p:cNvPr id="4" name="Slide Number Placeholder 3"/>
          <p:cNvSpPr>
            <a:spLocks noGrp="1"/>
          </p:cNvSpPr>
          <p:nvPr>
            <p:ph type="sldNum" sz="quarter" idx="5"/>
          </p:nvPr>
        </p:nvSpPr>
        <p:spPr/>
        <p:txBody>
          <a:bodyPr/>
          <a:lstStyle/>
          <a:p>
            <a:fld id="{C2B01E05-DB08-4C28-BF09-AE681D68E868}" type="slidenum">
              <a:rPr lang="en-GB" smtClean="0"/>
              <a:t>4</a:t>
            </a:fld>
            <a:endParaRPr lang="en-GB"/>
          </a:p>
        </p:txBody>
      </p:sp>
    </p:spTree>
    <p:extLst>
      <p:ext uri="{BB962C8B-B14F-4D97-AF65-F5344CB8AC3E}">
        <p14:creationId xmlns:p14="http://schemas.microsoft.com/office/powerpoint/2010/main" val="3930817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5 </a:t>
            </a:r>
            <a:r>
              <a:rPr lang="en-GB" sz="1800" b="0" dirty="0">
                <a:effectLst/>
                <a:latin typeface="Nunito" panose="00000500000000000000" pitchFamily="2" charset="0"/>
                <a:ea typeface="MS Mincho" panose="02020609040205080304" pitchFamily="49" charset="-128"/>
                <a:cs typeface="Times New Roman" panose="02020603050405020304" pitchFamily="18" charset="0"/>
              </a:rPr>
              <a:t>to demonstrate how to begin making a concept map on 2Connect.</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dirty="0">
                <a:effectLst/>
                <a:latin typeface="Nunito" panose="00000500000000000000" pitchFamily="2" charset="0"/>
                <a:ea typeface="MS Mincho" panose="02020609040205080304" pitchFamily="49" charset="-128"/>
                <a:cs typeface="Arial" panose="020B0604020202020204" pitchFamily="34" charset="0"/>
              </a:rPr>
              <a:t>(If you require assistance in using the program, click on the video help files at the top right of 2Question.)</a:t>
            </a:r>
          </a:p>
          <a:p>
            <a:pPr>
              <a:spcAft>
                <a:spcPts val="600"/>
              </a:spcAft>
            </a:pPr>
            <a:endParaRPr lang="en-GB" sz="1800" b="0" dirty="0">
              <a:effectLst/>
              <a:latin typeface="Nunito" panose="00000500000000000000" pitchFamily="2" charset="0"/>
              <a:ea typeface="MS Mincho" panose="02020609040205080304" pitchFamily="49" charset="-128"/>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5</a:t>
            </a:fld>
            <a:endParaRPr lang="en-GB"/>
          </a:p>
        </p:txBody>
      </p:sp>
    </p:spTree>
    <p:extLst>
      <p:ext uri="{BB962C8B-B14F-4D97-AF65-F5344CB8AC3E}">
        <p14:creationId xmlns:p14="http://schemas.microsoft.com/office/powerpoint/2010/main" val="3797052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6</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demonstrate how to create and edit a node on 2Connect.</a:t>
            </a:r>
          </a:p>
        </p:txBody>
      </p:sp>
      <p:sp>
        <p:nvSpPr>
          <p:cNvPr id="4" name="Slide Number Placeholder 3"/>
          <p:cNvSpPr>
            <a:spLocks noGrp="1"/>
          </p:cNvSpPr>
          <p:nvPr>
            <p:ph type="sldNum" sz="quarter" idx="5"/>
          </p:nvPr>
        </p:nvSpPr>
        <p:spPr/>
        <p:txBody>
          <a:bodyPr/>
          <a:lstStyle/>
          <a:p>
            <a:fld id="{C2B01E05-DB08-4C28-BF09-AE681D68E868}" type="slidenum">
              <a:rPr lang="en-GB" smtClean="0"/>
              <a:t>6</a:t>
            </a:fld>
            <a:endParaRPr lang="en-GB"/>
          </a:p>
        </p:txBody>
      </p:sp>
    </p:spTree>
    <p:extLst>
      <p:ext uri="{BB962C8B-B14F-4D97-AF65-F5344CB8AC3E}">
        <p14:creationId xmlns:p14="http://schemas.microsoft.com/office/powerpoint/2010/main" val="3213380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7</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demonstrate how to create a connection on 2Connect.</a:t>
            </a:r>
          </a:p>
        </p:txBody>
      </p:sp>
      <p:sp>
        <p:nvSpPr>
          <p:cNvPr id="4" name="Slide Number Placeholder 3"/>
          <p:cNvSpPr>
            <a:spLocks noGrp="1"/>
          </p:cNvSpPr>
          <p:nvPr>
            <p:ph type="sldNum" sz="quarter" idx="5"/>
          </p:nvPr>
        </p:nvSpPr>
        <p:spPr/>
        <p:txBody>
          <a:bodyPr/>
          <a:lstStyle/>
          <a:p>
            <a:fld id="{C2B01E05-DB08-4C28-BF09-AE681D68E868}" type="slidenum">
              <a:rPr lang="en-GB" smtClean="0"/>
              <a:t>7</a:t>
            </a:fld>
            <a:endParaRPr lang="en-GB"/>
          </a:p>
        </p:txBody>
      </p:sp>
    </p:spTree>
    <p:extLst>
      <p:ext uri="{BB962C8B-B14F-4D97-AF65-F5344CB8AC3E}">
        <p14:creationId xmlns:p14="http://schemas.microsoft.com/office/powerpoint/2010/main" val="2655536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8</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introduce the main activity where children create their own concept maps using their ideas about the concept discussed in the last session.</a:t>
            </a:r>
          </a:p>
        </p:txBody>
      </p:sp>
      <p:sp>
        <p:nvSpPr>
          <p:cNvPr id="4" name="Slide Number Placeholder 3"/>
          <p:cNvSpPr>
            <a:spLocks noGrp="1"/>
          </p:cNvSpPr>
          <p:nvPr>
            <p:ph type="sldNum" sz="quarter" idx="5"/>
          </p:nvPr>
        </p:nvSpPr>
        <p:spPr/>
        <p:txBody>
          <a:bodyPr/>
          <a:lstStyle/>
          <a:p>
            <a:fld id="{C2B01E05-DB08-4C28-BF09-AE681D68E868}" type="slidenum">
              <a:rPr lang="en-GB" smtClean="0"/>
              <a:t>8</a:t>
            </a:fld>
            <a:endParaRPr lang="en-GB"/>
          </a:p>
        </p:txBody>
      </p:sp>
    </p:spTree>
    <p:extLst>
      <p:ext uri="{BB962C8B-B14F-4D97-AF65-F5344CB8AC3E}">
        <p14:creationId xmlns:p14="http://schemas.microsoft.com/office/powerpoint/2010/main" val="1941865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MS Mincho" panose="02020609040205080304" pitchFamily="49" charset="-128"/>
                <a:cs typeface="Times New Roman" panose="02020603050405020304" pitchFamily="18" charset="0"/>
              </a:rPr>
              <a:t>Use the questions on </a:t>
            </a:r>
            <a:r>
              <a:rPr lang="en-GB" sz="1800" b="1" dirty="0">
                <a:effectLst/>
                <a:latin typeface="Nunito" panose="00000500000000000000" pitchFamily="2" charset="0"/>
                <a:ea typeface="MS Mincho" panose="02020609040205080304" pitchFamily="49" charset="-128"/>
                <a:cs typeface="Times New Roman" panose="02020603050405020304" pitchFamily="18" charset="0"/>
              </a:rPr>
              <a:t>slide 9</a:t>
            </a:r>
            <a:r>
              <a:rPr lang="en-GB" sz="1800" dirty="0">
                <a:effectLst/>
                <a:latin typeface="Nunito" panose="00000500000000000000" pitchFamily="2" charset="0"/>
                <a:ea typeface="MS Mincho" panose="02020609040205080304" pitchFamily="49" charset="-128"/>
                <a:cs typeface="Times New Roman" panose="02020603050405020304" pitchFamily="18" charset="0"/>
              </a:rPr>
              <a:t> to discuss some of the concept maps created during the session.</a:t>
            </a:r>
          </a:p>
        </p:txBody>
      </p:sp>
      <p:sp>
        <p:nvSpPr>
          <p:cNvPr id="4" name="Slide Number Placeholder 3"/>
          <p:cNvSpPr>
            <a:spLocks noGrp="1"/>
          </p:cNvSpPr>
          <p:nvPr>
            <p:ph type="sldNum" sz="quarter" idx="5"/>
          </p:nvPr>
        </p:nvSpPr>
        <p:spPr/>
        <p:txBody>
          <a:bodyPr/>
          <a:lstStyle/>
          <a:p>
            <a:fld id="{C2B01E05-DB08-4C28-BF09-AE681D68E868}" type="slidenum">
              <a:rPr lang="en-GB" smtClean="0"/>
              <a:t>9</a:t>
            </a:fld>
            <a:endParaRPr lang="en-GB"/>
          </a:p>
        </p:txBody>
      </p:sp>
    </p:spTree>
    <p:extLst>
      <p:ext uri="{BB962C8B-B14F-4D97-AF65-F5344CB8AC3E}">
        <p14:creationId xmlns:p14="http://schemas.microsoft.com/office/powerpoint/2010/main" val="646326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B8E6-B67F-4EFC-A3C5-BB02E4A19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67F624-9536-4526-9E46-37E06E0178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02BD8F-EDA7-496C-B236-D04EDCBB02CE}"/>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8F9F552-89BE-4385-89F3-4A10B31A81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C419C-1437-416B-B183-F95FE824925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64112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151B7-D811-436B-B8DB-76A544672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E7092C-344B-46D5-A695-1888A0510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D6D33C-E464-4081-872C-4CF14F829C4C}"/>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38ADA7F-52DE-4EC3-B3AC-E02BC2154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A36AD-A2E2-4368-98DD-EA5DB3EB8B8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097863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00188-0615-4E20-90EC-D6F183B4A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761763-A88B-4B2A-8862-913DEC71ED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7388EF-317A-4E5A-B3F2-DB9DEF896010}"/>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8C73E8D-B974-478A-B2DA-CB0AE6247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B5FEC-46C9-450D-9ED0-4BC60A45B12B}"/>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90311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B2E6-54A0-41A0-9FFA-BCFD7D83FA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34515-4003-4C9C-B272-92D06A1C9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E4B43-C9CE-4363-A03B-DD198B2E478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3282FE96-ECE6-4FEF-A9BD-1619B2458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E6717-EAE9-4E4F-BC85-DF7780822BD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37175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6E90-7C2C-43CA-A788-F2B752EBA5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34339-8064-4F5F-9CB2-3F4BE477D3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07920B-999D-4572-8323-F9A04F6813E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972D174-D636-44FA-B4AF-667C720CC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0B7EE-44C7-4198-B5E7-45B500345234}"/>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59015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2D07-D4D3-48D6-8075-57FF230D2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3477DB-9DBB-4002-8A41-10B1D73CA8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0CDEB4-A4A1-458E-993D-14049DBBE8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96A3BF-7304-43E5-9A78-DE00AC20498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3CA0AE6E-65F4-4730-9747-DB4A1FBA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2588D-2020-40C3-B11E-C4EA6608278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67486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CE40-354B-4AEF-BA97-D744D98C84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697CF7-DACC-4EEC-8643-6F5F15240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86E172-B8C3-48EF-B158-F678A23D80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7F2A59-1AF8-4BB8-917F-930E9186F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6DBE-8825-48A9-B400-3DAF15B9E9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506FE4-3CA2-4FDC-BB9E-A9058F1A087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8" name="Footer Placeholder 7">
            <a:extLst>
              <a:ext uri="{FF2B5EF4-FFF2-40B4-BE49-F238E27FC236}">
                <a16:creationId xmlns:a16="http://schemas.microsoft.com/office/drawing/2014/main" id="{A02A6F0B-82FD-4D2C-AE4E-C088260112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2CE329-0C7E-4E6B-B603-4600371FB248}"/>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0461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85680-2A71-4EDC-8498-C20FE5A9D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2F8526-1331-4487-8FDD-F5CD36C93DF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4" name="Footer Placeholder 3">
            <a:extLst>
              <a:ext uri="{FF2B5EF4-FFF2-40B4-BE49-F238E27FC236}">
                <a16:creationId xmlns:a16="http://schemas.microsoft.com/office/drawing/2014/main" id="{AC4D25FC-63E1-4813-8392-917D61432C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715D6D-CD8D-471E-AEF3-56FBF7F46089}"/>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818143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0135-9252-4C24-B5A1-57003563467F}"/>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3" name="Footer Placeholder 2">
            <a:extLst>
              <a:ext uri="{FF2B5EF4-FFF2-40B4-BE49-F238E27FC236}">
                <a16:creationId xmlns:a16="http://schemas.microsoft.com/office/drawing/2014/main" id="{E12CE995-676C-4F46-A7CC-3E65C4B3BEB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4D387B-18E9-4232-94ED-A30DA4D0DB1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280188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261B-419C-4345-898B-512B4DED3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149CEA-A93C-4B0B-820C-091E069116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BA125EC-49D4-4D9A-A0CD-C13B95E9F2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54DE6D-A481-40F4-8C4C-C8169ED491A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2CEA2C54-F8C1-4587-9343-AF7D514C4C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4DC779-21DB-436B-9927-7B4FDF3D4BA7}"/>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9254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33CD-D346-4AE1-BD4F-3DC39A91B5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4486D8-4C82-428D-8755-3E9C83101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7F9A21-9D2B-43A0-9E84-BB3AE1CE6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2EAD74-D833-41FD-B752-F6E5F9E2B811}"/>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52701212-DFDC-4063-A7BD-A05D2868AA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4C2A23-05F0-45FA-B92F-33712009DC7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0631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84367-756C-45B9-BB01-10E0FDF1D1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EE170-561C-4181-9BD1-FC93F589C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90084-6C5C-4E6F-AE78-5FD4DE8917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1F8A0EA2-8755-4225-80E5-109EA9D62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0F7392-578D-49DE-AEF7-07C4B06F3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0191A-A524-4ACF-BFDF-A0B774A1BD1C}" type="slidenum">
              <a:rPr lang="en-GB" smtClean="0"/>
              <a:t>‹#›</a:t>
            </a:fld>
            <a:endParaRPr lang="en-GB"/>
          </a:p>
        </p:txBody>
      </p:sp>
    </p:spTree>
    <p:extLst>
      <p:ext uri="{BB962C8B-B14F-4D97-AF65-F5344CB8AC3E}">
        <p14:creationId xmlns:p14="http://schemas.microsoft.com/office/powerpoint/2010/main" val="42323328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hyperlink" Target="https://www.purplemash.com/app/tools/2Connec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0B9415-FB6B-4306-A8CF-3833B05C74F0}"/>
              </a:ext>
            </a:extLst>
          </p:cNvPr>
          <p:cNvSpPr/>
          <p:nvPr/>
        </p:nvSpPr>
        <p:spPr>
          <a:xfrm>
            <a:off x="4322174" y="0"/>
            <a:ext cx="7869826" cy="6857999"/>
          </a:xfrm>
          <a:prstGeom prst="rect">
            <a:avLst/>
          </a:prstGeom>
          <a:solidFill>
            <a:srgbClr val="8E24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5" name="Graphic 63">
            <a:extLst>
              <a:ext uri="{FF2B5EF4-FFF2-40B4-BE49-F238E27FC236}">
                <a16:creationId xmlns:a16="http://schemas.microsoft.com/office/drawing/2014/main" id="{9BC05247-EC89-4E18-AAC7-769930391EF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524"/>
            <a:ext cx="4505325" cy="6867524"/>
          </a:xfrm>
          <a:prstGeom prst="rect">
            <a:avLst/>
          </a:prstGeom>
        </p:spPr>
      </p:pic>
      <p:sp>
        <p:nvSpPr>
          <p:cNvPr id="2" name="Title 1">
            <a:extLst>
              <a:ext uri="{FF2B5EF4-FFF2-40B4-BE49-F238E27FC236}">
                <a16:creationId xmlns:a16="http://schemas.microsoft.com/office/drawing/2014/main" id="{E20E66B1-EE11-46E8-9D2F-388E12025E3A}"/>
              </a:ext>
            </a:extLst>
          </p:cNvPr>
          <p:cNvSpPr>
            <a:spLocks noGrp="1"/>
          </p:cNvSpPr>
          <p:nvPr>
            <p:ph type="ctrTitle"/>
          </p:nvPr>
        </p:nvSpPr>
        <p:spPr>
          <a:xfrm>
            <a:off x="1524000" y="2674461"/>
            <a:ext cx="9144000" cy="2387600"/>
          </a:xfrm>
        </p:spPr>
        <p:txBody>
          <a:bodyPr>
            <a:normAutofit/>
          </a:bodyPr>
          <a:lstStyle/>
          <a:p>
            <a:r>
              <a:rPr lang="en-GB" dirty="0">
                <a:solidFill>
                  <a:schemeClr val="bg1"/>
                </a:solidFill>
                <a:latin typeface="Palanquin Dark SemiBold" panose="020B0704020203020204" pitchFamily="34" charset="0"/>
                <a:cs typeface="Palanquin Dark SemiBold" panose="020B0704020203020204" pitchFamily="34" charset="0"/>
              </a:rPr>
              <a:t>Lesson 2 – </a:t>
            </a:r>
            <a:br>
              <a:rPr lang="en-GB" dirty="0">
                <a:solidFill>
                  <a:schemeClr val="bg1"/>
                </a:solidFill>
                <a:latin typeface="Palanquin Dark SemiBold" panose="020B0704020203020204" pitchFamily="34" charset="0"/>
                <a:cs typeface="Palanquin Dark SemiBold" panose="020B0704020203020204" pitchFamily="34" charset="0"/>
              </a:rPr>
            </a:br>
            <a:r>
              <a:rPr lang="en-GB" dirty="0">
                <a:solidFill>
                  <a:schemeClr val="bg1"/>
                </a:solidFill>
                <a:latin typeface="Palanquin Dark SemiBold" panose="020B0704020203020204" pitchFamily="34" charset="0"/>
                <a:cs typeface="Palanquin Dark SemiBold" panose="020B0704020203020204" pitchFamily="34" charset="0"/>
              </a:rPr>
              <a:t>Using 2Connect</a:t>
            </a:r>
            <a:endParaRPr lang="en-GB" sz="4000" dirty="0">
              <a:solidFill>
                <a:schemeClr val="bg1"/>
              </a:solidFill>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77616F28-871B-42AE-8B42-15273F2FB254}"/>
              </a:ext>
            </a:extLst>
          </p:cNvPr>
          <p:cNvSpPr txBox="1"/>
          <p:nvPr/>
        </p:nvSpPr>
        <p:spPr>
          <a:xfrm>
            <a:off x="7869827" y="414477"/>
            <a:ext cx="3305713" cy="707886"/>
          </a:xfrm>
          <a:prstGeom prst="rect">
            <a:avLst/>
          </a:prstGeom>
          <a:noFill/>
        </p:spPr>
        <p:txBody>
          <a:bodyPr wrap="none" rtlCol="0">
            <a:spAutoFit/>
          </a:bodyPr>
          <a:lstStyle/>
          <a:p>
            <a:r>
              <a:rPr lang="en-GB" sz="2000" dirty="0">
                <a:solidFill>
                  <a:schemeClr val="bg1"/>
                </a:solidFill>
                <a:latin typeface="Palanquin Dark SemiBold" panose="020B0704020203020204" pitchFamily="34" charset="0"/>
                <a:cs typeface="Palanquin Dark SemiBold" panose="020B0704020203020204" pitchFamily="34" charset="0"/>
              </a:rPr>
              <a:t>DigiTech Scheme of Work</a:t>
            </a:r>
            <a:br>
              <a:rPr lang="en-GB" sz="2000" dirty="0">
                <a:solidFill>
                  <a:schemeClr val="bg1"/>
                </a:solidFill>
                <a:latin typeface="Palanquin Dark SemiBold" panose="020B0704020203020204" pitchFamily="34" charset="0"/>
                <a:cs typeface="Palanquin Dark SemiBold" panose="020B0704020203020204" pitchFamily="34" charset="0"/>
              </a:rPr>
            </a:br>
            <a:r>
              <a:rPr lang="en-GB" sz="2000" dirty="0">
                <a:solidFill>
                  <a:schemeClr val="bg1"/>
                </a:solidFill>
                <a:latin typeface="Palanquin Dark SemiBold" panose="020B0704020203020204" pitchFamily="34" charset="0"/>
                <a:cs typeface="Palanquin Dark SemiBold" panose="020B0704020203020204" pitchFamily="34" charset="0"/>
              </a:rPr>
              <a:t>Unit 5.7 – Concept Maps</a:t>
            </a:r>
          </a:p>
        </p:txBody>
      </p:sp>
    </p:spTree>
    <p:extLst>
      <p:ext uri="{BB962C8B-B14F-4D97-AF65-F5344CB8AC3E}">
        <p14:creationId xmlns:p14="http://schemas.microsoft.com/office/powerpoint/2010/main" val="868589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10</a:t>
            </a:r>
            <a:endParaRPr lang="en-GB" sz="1050" dirty="0"/>
          </a:p>
        </p:txBody>
      </p:sp>
      <p:sp>
        <p:nvSpPr>
          <p:cNvPr id="11" name="TextBox 10">
            <a:extLst>
              <a:ext uri="{FF2B5EF4-FFF2-40B4-BE49-F238E27FC236}">
                <a16:creationId xmlns:a16="http://schemas.microsoft.com/office/drawing/2014/main" id="{EBDC43B7-4632-45A2-AFC1-15A1422BD23F}"/>
              </a:ext>
            </a:extLst>
          </p:cNvPr>
          <p:cNvSpPr txBox="1"/>
          <p:nvPr/>
        </p:nvSpPr>
        <p:spPr>
          <a:xfrm>
            <a:off x="178982" y="322897"/>
            <a:ext cx="11036595"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3: Extension</a:t>
            </a:r>
            <a:endParaRPr lang="en-GB" sz="4400" dirty="0"/>
          </a:p>
        </p:txBody>
      </p:sp>
      <p:sp>
        <p:nvSpPr>
          <p:cNvPr id="23" name="TextBox 22">
            <a:extLst>
              <a:ext uri="{FF2B5EF4-FFF2-40B4-BE49-F238E27FC236}">
                <a16:creationId xmlns:a16="http://schemas.microsoft.com/office/drawing/2014/main" id="{5AF448BC-B893-4121-B8CD-0C90EBAC7D80}"/>
              </a:ext>
            </a:extLst>
          </p:cNvPr>
          <p:cNvSpPr txBox="1"/>
          <p:nvPr/>
        </p:nvSpPr>
        <p:spPr>
          <a:xfrm>
            <a:off x="178982" y="1759764"/>
            <a:ext cx="5360581" cy="2677656"/>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Are all the nodes connected to all the other nodes?</a:t>
            </a:r>
          </a:p>
          <a:p>
            <a:r>
              <a:rPr lang="en-GB" sz="2400" dirty="0">
                <a:latin typeface="Nunito" panose="00000500000000000000" pitchFamily="2" charset="0"/>
              </a:rPr>
              <a:t> </a:t>
            </a:r>
          </a:p>
          <a:p>
            <a:pPr marL="342900" indent="-342900">
              <a:buBlip>
                <a:blip r:embed="rId4"/>
              </a:buBlip>
            </a:pPr>
            <a:r>
              <a:rPr lang="en-GB" sz="2400" dirty="0">
                <a:latin typeface="Nunito" panose="00000500000000000000" pitchFamily="2" charset="0"/>
              </a:rPr>
              <a:t>Why do you think this is?</a:t>
            </a:r>
          </a:p>
          <a:p>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Why do the red points not link to idea2 or idea3?</a:t>
            </a:r>
          </a:p>
        </p:txBody>
      </p:sp>
      <p:pic>
        <p:nvPicPr>
          <p:cNvPr id="24" name="Picture 23">
            <a:extLst>
              <a:ext uri="{FF2B5EF4-FFF2-40B4-BE49-F238E27FC236}">
                <a16:creationId xmlns:a16="http://schemas.microsoft.com/office/drawing/2014/main" id="{29EE2BE1-D4C8-430B-B00A-1FC7BA8796D7}"/>
              </a:ext>
            </a:extLst>
          </p:cNvPr>
          <p:cNvPicPr>
            <a:picLocks noChangeAspect="1"/>
          </p:cNvPicPr>
          <p:nvPr/>
        </p:nvPicPr>
        <p:blipFill>
          <a:blip r:embed="rId5"/>
          <a:stretch>
            <a:fillRect/>
          </a:stretch>
        </p:blipFill>
        <p:spPr>
          <a:xfrm>
            <a:off x="9680168" y="265539"/>
            <a:ext cx="1266825" cy="1285875"/>
          </a:xfrm>
          <a:prstGeom prst="rect">
            <a:avLst/>
          </a:prstGeom>
        </p:spPr>
      </p:pic>
      <p:pic>
        <p:nvPicPr>
          <p:cNvPr id="8" name="Picture 7" descr="Diagram&#10;&#10;Description automatically generated">
            <a:extLst>
              <a:ext uri="{FF2B5EF4-FFF2-40B4-BE49-F238E27FC236}">
                <a16:creationId xmlns:a16="http://schemas.microsoft.com/office/drawing/2014/main" id="{106F3088-7C65-49E0-8F69-70F664A50B0C}"/>
              </a:ext>
            </a:extLst>
          </p:cNvPr>
          <p:cNvPicPr/>
          <p:nvPr/>
        </p:nvPicPr>
        <p:blipFill rotWithShape="1">
          <a:blip r:embed="rId6"/>
          <a:srcRect r="4231"/>
          <a:stretch/>
        </p:blipFill>
        <p:spPr bwMode="auto">
          <a:xfrm>
            <a:off x="5815472" y="1608772"/>
            <a:ext cx="5731486" cy="410911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1461873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Review Success </a:t>
            </a:r>
            <a:r>
              <a:rPr lang="en-GB"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a:t>
            </a:r>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riteria</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fld id="{55C8F386-4F53-41B5-9FE5-8CDE384B50BF}" type="slidenum">
              <a:rPr lang="en-US" sz="1050" smtClean="0">
                <a:effectLst/>
                <a:latin typeface="Palanquin" panose="020B0004020203020204" pitchFamily="34" charset="0"/>
                <a:ea typeface="Calibri" panose="020F0502020204030204" pitchFamily="34" charset="0"/>
              </a:rPr>
              <a:t>11</a:t>
            </a:fld>
            <a:endParaRPr lang="en-GB" sz="1050" dirty="0"/>
          </a:p>
        </p:txBody>
      </p:sp>
      <p:sp>
        <p:nvSpPr>
          <p:cNvPr id="11" name="Content Placeholder 2">
            <a:extLst>
              <a:ext uri="{FF2B5EF4-FFF2-40B4-BE49-F238E27FC236}">
                <a16:creationId xmlns:a16="http://schemas.microsoft.com/office/drawing/2014/main" id="{D4D797C6-D5CA-4A85-9CA3-1808AC1D2439}"/>
              </a:ext>
            </a:extLst>
          </p:cNvPr>
          <p:cNvSpPr>
            <a:spLocks noGrp="1"/>
          </p:cNvSpPr>
          <p:nvPr>
            <p:ph idx="1"/>
          </p:nvPr>
        </p:nvSpPr>
        <p:spPr>
          <a:xfrm>
            <a:off x="838200" y="1690688"/>
            <a:ext cx="10515600" cy="4351338"/>
          </a:xfrm>
        </p:spPr>
        <p:txBody>
          <a:bodyPr vert="horz" lIns="91440" tIns="45720" rIns="91440" bIns="45720" rtlCol="0" anchor="t">
            <a:normAutofit/>
          </a:bodyPr>
          <a:lstStyle/>
          <a:p>
            <a:pPr lvl="0">
              <a:spcAft>
                <a:spcPts val="600"/>
              </a:spcAft>
              <a:buBlip>
                <a:blip r:embed="rId4"/>
              </a:buBlip>
            </a:pPr>
            <a:r>
              <a:rPr lang="en-GB" sz="1800" dirty="0">
                <a:latin typeface="Nunito"/>
                <a:ea typeface="Arial" panose="020B0604020202020204" pitchFamily="34" charset="0"/>
                <a:cs typeface="Calibri"/>
              </a:rPr>
              <a:t>I</a:t>
            </a:r>
            <a:r>
              <a:rPr lang="en-GB" sz="1800" dirty="0">
                <a:effectLst/>
                <a:latin typeface="Nunito"/>
                <a:ea typeface="Arial" panose="020B0604020202020204" pitchFamily="34" charset="0"/>
                <a:cs typeface="Calibri"/>
              </a:rPr>
              <a:t> can understand what is meant by ‘concept maps’, ‘stage’, ‘nodes’ and ‘connections’.</a:t>
            </a:r>
          </a:p>
          <a:p>
            <a:pPr>
              <a:spcAft>
                <a:spcPts val="600"/>
              </a:spcAft>
              <a:buBlip>
                <a:blip r:embed="rId4"/>
              </a:buBlip>
            </a:pPr>
            <a:r>
              <a:rPr lang="en-GB" sz="1800" dirty="0">
                <a:latin typeface="Nunito"/>
                <a:ea typeface="MS Mincho"/>
                <a:cs typeface="Calibri"/>
              </a:rPr>
              <a:t>I can</a:t>
            </a:r>
            <a:r>
              <a:rPr lang="en-GB" sz="1800" dirty="0">
                <a:effectLst/>
                <a:latin typeface="Nunito"/>
                <a:ea typeface="Arial" panose="020B0604020202020204" pitchFamily="34" charset="0"/>
                <a:cs typeface="Calibri"/>
              </a:rPr>
              <a:t> create a basic concept map.</a:t>
            </a:r>
            <a:endParaRPr lang="en-GB" sz="1800" dirty="0">
              <a:effectLst/>
              <a:latin typeface="Nunito"/>
              <a:ea typeface="MS Mincho" panose="02020609040205080304" pitchFamily="49" charset="-128"/>
              <a:cs typeface="Calibri"/>
            </a:endParaRPr>
          </a:p>
          <a:p>
            <a:pPr marL="0" lvl="0" indent="0">
              <a:spcAft>
                <a:spcPts val="600"/>
              </a:spcAft>
              <a:buNone/>
            </a:pPr>
            <a:endParaRPr lang="en-GB" sz="1800" dirty="0">
              <a:effectLst/>
              <a:latin typeface="Nunito"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48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lstStyle/>
          <a:p>
            <a:r>
              <a:rPr lang="en-GB">
                <a:latin typeface="Palanquin Dark SemiBold" panose="020B0704020203020204" pitchFamily="34" charset="0"/>
                <a:cs typeface="Palanquin Dark SemiBold" panose="020B0704020203020204" pitchFamily="34" charset="0"/>
              </a:rPr>
              <a:t>Aims</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a:spcAft>
                <a:spcPts val="600"/>
              </a:spcAft>
              <a:buBlip>
                <a:blip r:embed="rId3"/>
              </a:buBlip>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To </a:t>
            </a:r>
            <a:r>
              <a:rPr lang="en-GB" sz="1800" dirty="0">
                <a:effectLst/>
                <a:latin typeface="Nunito" panose="00000500000000000000" pitchFamily="2" charset="0"/>
                <a:ea typeface="MS Mincho" panose="02020609040205080304" pitchFamily="49" charset="-128"/>
                <a:cs typeface="Calibri" panose="020F0502020204030204" pitchFamily="34" charset="0"/>
              </a:rPr>
              <a:t>understand and use the correct vocabulary when creating a concept map. </a:t>
            </a:r>
          </a:p>
          <a:p>
            <a:pPr lvl="0">
              <a:spcAft>
                <a:spcPts val="600"/>
              </a:spcAft>
              <a:buBlip>
                <a:blip r:embed="rId3"/>
              </a:buBlip>
            </a:pPr>
            <a:r>
              <a:rPr lang="en-GB" sz="1800" dirty="0">
                <a:effectLst/>
                <a:latin typeface="Nunito" panose="00000500000000000000" pitchFamily="2" charset="0"/>
                <a:ea typeface="MS Mincho" panose="02020609040205080304" pitchFamily="49" charset="-128"/>
                <a:cs typeface="Calibri" panose="020F0502020204030204" pitchFamily="34" charset="0"/>
              </a:rPr>
              <a:t>To create a concept map.</a:t>
            </a:r>
            <a:endParaRPr lang="en-GB" dirty="0"/>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2</a:t>
            </a:r>
            <a:endParaRPr lang="en-GB" sz="1050" dirty="0"/>
          </a:p>
        </p:txBody>
      </p:sp>
    </p:spTree>
    <p:extLst>
      <p:ext uri="{BB962C8B-B14F-4D97-AF65-F5344CB8AC3E}">
        <p14:creationId xmlns:p14="http://schemas.microsoft.com/office/powerpoint/2010/main" val="20291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Success Criteria</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lvl="0">
              <a:spcAft>
                <a:spcPts val="600"/>
              </a:spcAft>
              <a:buBlip>
                <a:blip r:embed="rId3"/>
              </a:buBlip>
            </a:pPr>
            <a:r>
              <a:rPr lang="en-GB" sz="1800" dirty="0">
                <a:effectLst/>
                <a:latin typeface="Nunito" panose="00000500000000000000" pitchFamily="2" charset="0"/>
                <a:ea typeface="Arial" panose="020B0604020202020204" pitchFamily="34" charset="0"/>
                <a:cs typeface="Calibri" panose="020F0502020204030204" pitchFamily="34" charset="0"/>
              </a:rPr>
              <a:t>Children can understand what is meant by ‘concept maps’, ‘stage’, ‘nodes’ and ‘connections’.</a:t>
            </a:r>
          </a:p>
          <a:p>
            <a:pPr>
              <a:spcAft>
                <a:spcPts val="600"/>
              </a:spcAft>
              <a:buBlip>
                <a:blip r:embed="rId3"/>
              </a:buBlip>
            </a:pPr>
            <a:r>
              <a:rPr lang="en-GB" sz="1800" dirty="0">
                <a:latin typeface="Nunito" panose="00000500000000000000" pitchFamily="2" charset="0"/>
                <a:ea typeface="MS Mincho" panose="02020609040205080304" pitchFamily="49" charset="-128"/>
                <a:cs typeface="Calibri" panose="020F0502020204030204" pitchFamily="34" charset="0"/>
              </a:rPr>
              <a:t>Ch</a:t>
            </a:r>
            <a:r>
              <a:rPr lang="en-GB" sz="1800" dirty="0">
                <a:effectLst/>
                <a:latin typeface="Nunito" panose="00000500000000000000" pitchFamily="2" charset="0"/>
                <a:ea typeface="Arial" panose="020B0604020202020204" pitchFamily="34" charset="0"/>
                <a:cs typeface="Calibri" panose="020F0502020204030204" pitchFamily="34" charset="0"/>
              </a:rPr>
              <a:t>ildren can create a basic concept map.</a:t>
            </a:r>
            <a:endParaRPr lang="en-GB" sz="1800" dirty="0">
              <a:effectLst/>
              <a:latin typeface="Nunito" panose="00000500000000000000" pitchFamily="2" charset="0"/>
              <a:ea typeface="MS Mincho" panose="02020609040205080304" pitchFamily="49" charset="-128"/>
              <a:cs typeface="Times New Roman" panose="02020603050405020304" pitchFamily="18" charset="0"/>
            </a:endParaRPr>
          </a:p>
          <a:p>
            <a:pPr marL="0" lvl="0" indent="0">
              <a:spcAft>
                <a:spcPts val="600"/>
              </a:spcAft>
              <a:buNone/>
            </a:pPr>
            <a:endParaRPr lang="en-GB" sz="1800" dirty="0">
              <a:effectLst/>
              <a:latin typeface="Nunito" panose="00000500000000000000" pitchFamily="2" charset="0"/>
              <a:ea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3</a:t>
            </a:r>
            <a:endParaRPr lang="en-GB" sz="1050" dirty="0"/>
          </a:p>
        </p:txBody>
      </p:sp>
    </p:spTree>
    <p:extLst>
      <p:ext uri="{BB962C8B-B14F-4D97-AF65-F5344CB8AC3E}">
        <p14:creationId xmlns:p14="http://schemas.microsoft.com/office/powerpoint/2010/main" val="425284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487326" y="319472"/>
            <a:ext cx="10515600" cy="1049005"/>
          </a:xfrm>
        </p:spPr>
        <p:txBody>
          <a:bodyPr>
            <a:normAutofit/>
          </a:bodyPr>
          <a:lstStyle/>
          <a:p>
            <a:r>
              <a:rPr lang="en-GB" dirty="0">
                <a:latin typeface="Palanquin Dark SemiBold" panose="020B0704020203020204" pitchFamily="34" charset="0"/>
                <a:cs typeface="Palanquin Dark SemiBold" panose="020B0704020203020204" pitchFamily="34" charset="0"/>
              </a:rPr>
              <a:t>Recap of last session</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4</a:t>
            </a:r>
            <a:endParaRPr lang="en-GB" sz="1050" dirty="0"/>
          </a:p>
        </p:txBody>
      </p:sp>
      <p:pic>
        <p:nvPicPr>
          <p:cNvPr id="9" name="Picture 8">
            <a:extLst>
              <a:ext uri="{FF2B5EF4-FFF2-40B4-BE49-F238E27FC236}">
                <a16:creationId xmlns:a16="http://schemas.microsoft.com/office/drawing/2014/main" id="{A93D545F-A942-42FB-8C94-9BFD1B84B7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1780" y="85061"/>
            <a:ext cx="1609299" cy="1609299"/>
          </a:xfrm>
          <a:prstGeom prst="rect">
            <a:avLst/>
          </a:prstGeom>
        </p:spPr>
      </p:pic>
      <p:sp>
        <p:nvSpPr>
          <p:cNvPr id="13" name="TextBox 12">
            <a:extLst>
              <a:ext uri="{FF2B5EF4-FFF2-40B4-BE49-F238E27FC236}">
                <a16:creationId xmlns:a16="http://schemas.microsoft.com/office/drawing/2014/main" id="{6E55916E-8593-4A06-866A-EF5499072E07}"/>
              </a:ext>
            </a:extLst>
          </p:cNvPr>
          <p:cNvSpPr txBox="1"/>
          <p:nvPr/>
        </p:nvSpPr>
        <p:spPr>
          <a:xfrm>
            <a:off x="200247" y="2168099"/>
            <a:ext cx="11591260" cy="3108543"/>
          </a:xfrm>
          <a:prstGeom prst="rect">
            <a:avLst/>
          </a:prstGeom>
          <a:noFill/>
        </p:spPr>
        <p:txBody>
          <a:bodyPr wrap="square" rtlCol="0">
            <a:spAutoFit/>
          </a:bodyPr>
          <a:lstStyle/>
          <a:p>
            <a:pPr marL="457200" indent="-457200">
              <a:buBlip>
                <a:blip r:embed="rId5"/>
              </a:buBlip>
            </a:pPr>
            <a:r>
              <a:rPr lang="en-GB" sz="2800" dirty="0">
                <a:latin typeface="Nunito" panose="00000500000000000000" pitchFamily="2" charset="0"/>
              </a:rPr>
              <a:t>What problems did we face when creating our concept map physically?</a:t>
            </a:r>
          </a:p>
          <a:p>
            <a:pPr marL="457200" indent="-457200">
              <a:buBlip>
                <a:blip r:embed="rId5"/>
              </a:buBlip>
            </a:pPr>
            <a:endParaRPr lang="en-GB" sz="2800" dirty="0">
              <a:effectLst/>
              <a:latin typeface="Nunito" panose="00000500000000000000" pitchFamily="2" charset="0"/>
              <a:ea typeface="MS Mincho" panose="02020609040205080304" pitchFamily="49" charset="-128"/>
              <a:cs typeface="Times New Roman" panose="02020603050405020304" pitchFamily="18" charset="0"/>
            </a:endParaRPr>
          </a:p>
          <a:p>
            <a:pPr marL="457200" indent="-457200">
              <a:buBlip>
                <a:blip r:embed="rId5"/>
              </a:buBlip>
            </a:pPr>
            <a:r>
              <a:rPr lang="en-GB" sz="2800" dirty="0">
                <a:effectLst/>
                <a:latin typeface="Nunito" panose="00000500000000000000" pitchFamily="2" charset="0"/>
                <a:ea typeface="MS Mincho" panose="02020609040205080304" pitchFamily="49" charset="-128"/>
                <a:cs typeface="Times New Roman" panose="02020603050405020304" pitchFamily="18" charset="0"/>
              </a:rPr>
              <a:t>What are the benefits of creating a concept map visually? </a:t>
            </a:r>
          </a:p>
          <a:p>
            <a:pPr marL="457200" indent="-457200">
              <a:buBlip>
                <a:blip r:embed="rId5"/>
              </a:buBlip>
            </a:pPr>
            <a:endParaRPr lang="en-GB" sz="2800" dirty="0">
              <a:latin typeface="Nunito" panose="00000500000000000000" pitchFamily="2" charset="0"/>
              <a:ea typeface="MS Mincho" panose="02020609040205080304" pitchFamily="49" charset="-128"/>
              <a:cs typeface="Times New Roman" panose="02020603050405020304" pitchFamily="18" charset="0"/>
            </a:endParaRPr>
          </a:p>
          <a:p>
            <a:pPr marL="457200" indent="-457200">
              <a:buBlip>
                <a:blip r:embed="rId5"/>
              </a:buBlip>
            </a:pPr>
            <a:r>
              <a:rPr lang="en-GB" sz="2800" dirty="0">
                <a:latin typeface="Nunito" panose="00000500000000000000" pitchFamily="2" charset="0"/>
                <a:ea typeface="MS Mincho" panose="02020609040205080304" pitchFamily="49" charset="-128"/>
                <a:cs typeface="Times New Roman" panose="02020603050405020304" pitchFamily="18" charset="0"/>
              </a:rPr>
              <a:t>What is the name of the Purple Mash tool we can use to create a concept map?</a:t>
            </a:r>
            <a:r>
              <a:rPr lang="en-GB" sz="2800" dirty="0">
                <a:latin typeface="Nunito" panose="00000500000000000000" pitchFamily="2" charset="0"/>
              </a:rPr>
              <a:t> </a:t>
            </a:r>
          </a:p>
        </p:txBody>
      </p:sp>
    </p:spTree>
    <p:extLst>
      <p:ext uri="{BB962C8B-B14F-4D97-AF65-F5344CB8AC3E}">
        <p14:creationId xmlns:p14="http://schemas.microsoft.com/office/powerpoint/2010/main" val="2686929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5</a:t>
            </a:r>
            <a:endParaRPr lang="en-GB" sz="1050" dirty="0"/>
          </a:p>
        </p:txBody>
      </p:sp>
      <p:sp>
        <p:nvSpPr>
          <p:cNvPr id="12" name="TextBox 11">
            <a:extLst>
              <a:ext uri="{FF2B5EF4-FFF2-40B4-BE49-F238E27FC236}">
                <a16:creationId xmlns:a16="http://schemas.microsoft.com/office/drawing/2014/main" id="{D5A84315-6F0F-4100-842C-EE7ADF41FB0F}"/>
              </a:ext>
            </a:extLst>
          </p:cNvPr>
          <p:cNvSpPr txBox="1"/>
          <p:nvPr/>
        </p:nvSpPr>
        <p:spPr>
          <a:xfrm>
            <a:off x="455429" y="388956"/>
            <a:ext cx="3893288"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2Connect</a:t>
            </a:r>
            <a:endParaRPr lang="en-GB" sz="4400" dirty="0"/>
          </a:p>
        </p:txBody>
      </p:sp>
      <p:sp>
        <p:nvSpPr>
          <p:cNvPr id="2" name="TextBox 1">
            <a:extLst>
              <a:ext uri="{FF2B5EF4-FFF2-40B4-BE49-F238E27FC236}">
                <a16:creationId xmlns:a16="http://schemas.microsoft.com/office/drawing/2014/main" id="{62636030-308C-4C81-A125-3BE134CCF345}"/>
              </a:ext>
            </a:extLst>
          </p:cNvPr>
          <p:cNvSpPr txBox="1"/>
          <p:nvPr/>
        </p:nvSpPr>
        <p:spPr>
          <a:xfrm>
            <a:off x="303134" y="1279110"/>
            <a:ext cx="8968456" cy="830997"/>
          </a:xfrm>
          <a:prstGeom prst="rect">
            <a:avLst/>
          </a:prstGeom>
          <a:noFill/>
        </p:spPr>
        <p:txBody>
          <a:bodyPr wrap="square" rtlCol="0">
            <a:spAutoFit/>
          </a:bodyPr>
          <a:lstStyle/>
          <a:p>
            <a:r>
              <a:rPr lang="en-GB" sz="2400" dirty="0">
                <a:latin typeface="Nunito" panose="00000500000000000000" pitchFamily="2" charset="0"/>
              </a:rPr>
              <a:t>Today, we will be using the tool </a:t>
            </a:r>
            <a:r>
              <a:rPr lang="en-GB" sz="2400" dirty="0">
                <a:latin typeface="Nunito" panose="00000500000000000000" pitchFamily="2" charset="0"/>
                <a:hlinkClick r:id="rId4"/>
              </a:rPr>
              <a:t>2Connect</a:t>
            </a:r>
            <a:r>
              <a:rPr lang="en-GB" sz="2400" dirty="0">
                <a:latin typeface="Nunito" panose="00000500000000000000" pitchFamily="2" charset="0"/>
              </a:rPr>
              <a:t> to create a concept map. </a:t>
            </a:r>
          </a:p>
        </p:txBody>
      </p:sp>
      <p:pic>
        <p:nvPicPr>
          <p:cNvPr id="9" name="Picture 8">
            <a:extLst>
              <a:ext uri="{FF2B5EF4-FFF2-40B4-BE49-F238E27FC236}">
                <a16:creationId xmlns:a16="http://schemas.microsoft.com/office/drawing/2014/main" id="{F2EA025C-AA4B-43D0-8EDB-EA51A1958F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71590" y="265539"/>
            <a:ext cx="1813222" cy="1813222"/>
          </a:xfrm>
          <a:prstGeom prst="rect">
            <a:avLst/>
          </a:prstGeom>
        </p:spPr>
      </p:pic>
      <p:sp>
        <p:nvSpPr>
          <p:cNvPr id="23" name="TextBox 22">
            <a:extLst>
              <a:ext uri="{FF2B5EF4-FFF2-40B4-BE49-F238E27FC236}">
                <a16:creationId xmlns:a16="http://schemas.microsoft.com/office/drawing/2014/main" id="{0B61FF06-CB0D-4822-80F7-7FFE82020BC5}"/>
              </a:ext>
            </a:extLst>
          </p:cNvPr>
          <p:cNvSpPr txBox="1"/>
          <p:nvPr/>
        </p:nvSpPr>
        <p:spPr>
          <a:xfrm>
            <a:off x="455429" y="2392326"/>
            <a:ext cx="11421138" cy="707886"/>
          </a:xfrm>
          <a:prstGeom prst="rect">
            <a:avLst/>
          </a:prstGeom>
          <a:noFill/>
        </p:spPr>
        <p:txBody>
          <a:bodyPr wrap="square" rtlCol="0">
            <a:spAutoFit/>
          </a:bodyPr>
          <a:lstStyle/>
          <a:p>
            <a:pPr marL="342900" indent="-342900">
              <a:buBlip>
                <a:blip r:embed="rId6"/>
              </a:buBlip>
            </a:pPr>
            <a:r>
              <a:rPr lang="en-GB" sz="2000" dirty="0">
                <a:latin typeface="Nunito" panose="00000500000000000000" pitchFamily="2" charset="0"/>
              </a:rPr>
              <a:t>You will find 2Connect in the ‘Communicating and Sharing’ section of the Tools area in Purple Mash.</a:t>
            </a:r>
          </a:p>
        </p:txBody>
      </p:sp>
      <p:grpSp>
        <p:nvGrpSpPr>
          <p:cNvPr id="29" name="Group 28">
            <a:extLst>
              <a:ext uri="{FF2B5EF4-FFF2-40B4-BE49-F238E27FC236}">
                <a16:creationId xmlns:a16="http://schemas.microsoft.com/office/drawing/2014/main" id="{1E62F182-5CD1-4042-BCC7-AB2DC8178B54}"/>
              </a:ext>
            </a:extLst>
          </p:cNvPr>
          <p:cNvGrpSpPr/>
          <p:nvPr/>
        </p:nvGrpSpPr>
        <p:grpSpPr>
          <a:xfrm>
            <a:off x="455429" y="2913623"/>
            <a:ext cx="11421138" cy="2970738"/>
            <a:chOff x="455429" y="2988051"/>
            <a:chExt cx="11421138" cy="2970738"/>
          </a:xfrm>
        </p:grpSpPr>
        <p:sp>
          <p:nvSpPr>
            <p:cNvPr id="25" name="TextBox 24">
              <a:extLst>
                <a:ext uri="{FF2B5EF4-FFF2-40B4-BE49-F238E27FC236}">
                  <a16:creationId xmlns:a16="http://schemas.microsoft.com/office/drawing/2014/main" id="{726FE858-EA53-4995-B652-4B7AF490AE64}"/>
                </a:ext>
              </a:extLst>
            </p:cNvPr>
            <p:cNvSpPr txBox="1"/>
            <p:nvPr/>
          </p:nvSpPr>
          <p:spPr>
            <a:xfrm>
              <a:off x="455429" y="3313015"/>
              <a:ext cx="11421138" cy="400110"/>
            </a:xfrm>
            <a:prstGeom prst="rect">
              <a:avLst/>
            </a:prstGeom>
            <a:noFill/>
          </p:spPr>
          <p:txBody>
            <a:bodyPr wrap="square" rtlCol="0">
              <a:spAutoFit/>
            </a:bodyPr>
            <a:lstStyle/>
            <a:p>
              <a:pPr marL="342900" indent="-342900">
                <a:buBlip>
                  <a:blip r:embed="rId6"/>
                </a:buBlip>
              </a:pPr>
              <a:r>
                <a:rPr lang="en-GB" sz="2000" dirty="0">
                  <a:latin typeface="Nunito" panose="00000500000000000000" pitchFamily="2" charset="0"/>
                </a:rPr>
                <a:t>Click on Blank to create a new document.</a:t>
              </a:r>
            </a:p>
          </p:txBody>
        </p:sp>
        <p:pic>
          <p:nvPicPr>
            <p:cNvPr id="28" name="Picture 27">
              <a:extLst>
                <a:ext uri="{FF2B5EF4-FFF2-40B4-BE49-F238E27FC236}">
                  <a16:creationId xmlns:a16="http://schemas.microsoft.com/office/drawing/2014/main" id="{F2930632-0D91-4983-B586-5C31E0326FBE}"/>
                </a:ext>
              </a:extLst>
            </p:cNvPr>
            <p:cNvPicPr>
              <a:picLocks noChangeAspect="1"/>
            </p:cNvPicPr>
            <p:nvPr/>
          </p:nvPicPr>
          <p:blipFill>
            <a:blip r:embed="rId7"/>
            <a:stretch>
              <a:fillRect/>
            </a:stretch>
          </p:blipFill>
          <p:spPr>
            <a:xfrm>
              <a:off x="6982931" y="2988051"/>
              <a:ext cx="3713422" cy="2970738"/>
            </a:xfrm>
            <a:prstGeom prst="rect">
              <a:avLst/>
            </a:prstGeom>
          </p:spPr>
        </p:pic>
      </p:grpSp>
      <p:grpSp>
        <p:nvGrpSpPr>
          <p:cNvPr id="31" name="Group 30">
            <a:extLst>
              <a:ext uri="{FF2B5EF4-FFF2-40B4-BE49-F238E27FC236}">
                <a16:creationId xmlns:a16="http://schemas.microsoft.com/office/drawing/2014/main" id="{9191ECD8-6BC2-432B-9C1D-277370771297}"/>
              </a:ext>
            </a:extLst>
          </p:cNvPr>
          <p:cNvGrpSpPr/>
          <p:nvPr/>
        </p:nvGrpSpPr>
        <p:grpSpPr>
          <a:xfrm>
            <a:off x="380572" y="3995537"/>
            <a:ext cx="6254144" cy="1969327"/>
            <a:chOff x="338042" y="4152392"/>
            <a:chExt cx="6254144" cy="1969327"/>
          </a:xfrm>
        </p:grpSpPr>
        <p:sp>
          <p:nvSpPr>
            <p:cNvPr id="24" name="TextBox 23">
              <a:extLst>
                <a:ext uri="{FF2B5EF4-FFF2-40B4-BE49-F238E27FC236}">
                  <a16:creationId xmlns:a16="http://schemas.microsoft.com/office/drawing/2014/main" id="{99BC35D3-92AC-4766-97A9-DD44A8129763}"/>
                </a:ext>
              </a:extLst>
            </p:cNvPr>
            <p:cNvSpPr txBox="1"/>
            <p:nvPr/>
          </p:nvSpPr>
          <p:spPr>
            <a:xfrm>
              <a:off x="412899" y="4152392"/>
              <a:ext cx="6136757" cy="707886"/>
            </a:xfrm>
            <a:prstGeom prst="rect">
              <a:avLst/>
            </a:prstGeom>
            <a:noFill/>
          </p:spPr>
          <p:txBody>
            <a:bodyPr wrap="square" rtlCol="0">
              <a:spAutoFit/>
            </a:bodyPr>
            <a:lstStyle/>
            <a:p>
              <a:pPr marL="342900" indent="-342900">
                <a:buBlip>
                  <a:blip r:embed="rId6"/>
                </a:buBlip>
              </a:pPr>
              <a:r>
                <a:rPr lang="en-GB" sz="2000" dirty="0">
                  <a:latin typeface="Nunito" panose="00000500000000000000" pitchFamily="2" charset="0"/>
                </a:rPr>
                <a:t>Create a title ‘node’ for your concept map by clicking on the stage (blank area on the page). </a:t>
              </a:r>
              <a:endParaRPr lang="en-GB" sz="2400" dirty="0">
                <a:latin typeface="Nunito" panose="00000500000000000000" pitchFamily="2" charset="0"/>
              </a:endParaRPr>
            </a:p>
          </p:txBody>
        </p:sp>
        <p:sp>
          <p:nvSpPr>
            <p:cNvPr id="30" name="Rectangle: Rounded Corners 29">
              <a:extLst>
                <a:ext uri="{FF2B5EF4-FFF2-40B4-BE49-F238E27FC236}">
                  <a16:creationId xmlns:a16="http://schemas.microsoft.com/office/drawing/2014/main" id="{DB0FFFE0-D66A-4CF0-A011-D46737AC0665}"/>
                </a:ext>
              </a:extLst>
            </p:cNvPr>
            <p:cNvSpPr/>
            <p:nvPr/>
          </p:nvSpPr>
          <p:spPr>
            <a:xfrm>
              <a:off x="338042" y="5144238"/>
              <a:ext cx="6254144" cy="977481"/>
            </a:xfrm>
            <a:prstGeom prst="roundRect">
              <a:avLst/>
            </a:prstGeom>
            <a:gradFill flip="none" rotWithShape="1">
              <a:gsLst>
                <a:gs pos="0">
                  <a:schemeClr val="accent1">
                    <a:lumMod val="67000"/>
                  </a:schemeClr>
                </a:gs>
                <a:gs pos="0">
                  <a:schemeClr val="accent1">
                    <a:lumMod val="97000"/>
                    <a:lumOff val="3000"/>
                  </a:schemeClr>
                </a:gs>
                <a:gs pos="100000">
                  <a:schemeClr val="accent1">
                    <a:lumMod val="60000"/>
                    <a:lumOff val="40000"/>
                  </a:schemeClr>
                </a:gs>
              </a:gsLst>
              <a:lin ang="16200000" scaled="1"/>
              <a:tileRect/>
            </a:gradFill>
            <a:ln w="19050">
              <a:solidFill>
                <a:schemeClr val="accent1">
                  <a:lumMod val="75000"/>
                  <a:alpha val="8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GB" sz="2800" b="1" dirty="0">
                  <a:effectLst/>
                  <a:latin typeface="Nunito" panose="00000500000000000000" pitchFamily="2" charset="0"/>
                  <a:ea typeface="MS Mincho" panose="02020609040205080304" pitchFamily="49" charset="-128"/>
                  <a:cs typeface="Times New Roman" panose="02020603050405020304" pitchFamily="18" charset="0"/>
                </a:rPr>
                <a:t>Nodes </a:t>
              </a:r>
              <a:r>
                <a:rPr lang="en-GB" sz="2800" dirty="0">
                  <a:effectLst/>
                  <a:latin typeface="Nunito" panose="00000500000000000000" pitchFamily="2" charset="0"/>
                  <a:ea typeface="MS Mincho" panose="02020609040205080304" pitchFamily="49" charset="-128"/>
                  <a:cs typeface="Times New Roman" panose="02020603050405020304" pitchFamily="18" charset="0"/>
                </a:rPr>
                <a:t>are boxes which represent concepts or ideas.</a:t>
              </a:r>
            </a:p>
          </p:txBody>
        </p:sp>
      </p:grpSp>
    </p:spTree>
    <p:extLst>
      <p:ext uri="{BB962C8B-B14F-4D97-AF65-F5344CB8AC3E}">
        <p14:creationId xmlns:p14="http://schemas.microsoft.com/office/powerpoint/2010/main" val="109256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838200" y="365125"/>
            <a:ext cx="10515600" cy="1049005"/>
          </a:xfrm>
        </p:spPr>
        <p:txBody>
          <a:bodyPr>
            <a:normAutofit/>
          </a:bodyPr>
          <a:lstStyle/>
          <a:p>
            <a:r>
              <a:rPr lang="en-GB" b="1" dirty="0">
                <a:solidFill>
                  <a:srgbClr val="000000"/>
                </a:solidFill>
                <a:latin typeface="Palanquin Dark SemiBold" panose="020B0704020203020204" pitchFamily="34" charset="0"/>
                <a:cs typeface="Times New Roman" panose="02020603050405020304" pitchFamily="18" charset="0"/>
              </a:rPr>
              <a:t>Nodes</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6</a:t>
            </a:r>
            <a:endParaRPr lang="en-GB" sz="1050" dirty="0"/>
          </a:p>
        </p:txBody>
      </p:sp>
      <p:grpSp>
        <p:nvGrpSpPr>
          <p:cNvPr id="31" name="Group 30">
            <a:extLst>
              <a:ext uri="{FF2B5EF4-FFF2-40B4-BE49-F238E27FC236}">
                <a16:creationId xmlns:a16="http://schemas.microsoft.com/office/drawing/2014/main" id="{C6476D1C-E202-473B-B13A-BE70F49CB6DA}"/>
              </a:ext>
            </a:extLst>
          </p:cNvPr>
          <p:cNvGrpSpPr/>
          <p:nvPr/>
        </p:nvGrpSpPr>
        <p:grpSpPr>
          <a:xfrm>
            <a:off x="267572" y="1891827"/>
            <a:ext cx="11583583" cy="1581288"/>
            <a:chOff x="270653" y="1240948"/>
            <a:chExt cx="11583583" cy="1581288"/>
          </a:xfrm>
        </p:grpSpPr>
        <p:grpSp>
          <p:nvGrpSpPr>
            <p:cNvPr id="23" name="Group 22">
              <a:extLst>
                <a:ext uri="{FF2B5EF4-FFF2-40B4-BE49-F238E27FC236}">
                  <a16:creationId xmlns:a16="http://schemas.microsoft.com/office/drawing/2014/main" id="{E95FF798-9F7E-4424-9A4B-FB1503498E52}"/>
                </a:ext>
              </a:extLst>
            </p:cNvPr>
            <p:cNvGrpSpPr/>
            <p:nvPr/>
          </p:nvGrpSpPr>
          <p:grpSpPr>
            <a:xfrm>
              <a:off x="7581700" y="1240948"/>
              <a:ext cx="4272536" cy="1581288"/>
              <a:chOff x="60076" y="-141318"/>
              <a:chExt cx="4117458" cy="1185976"/>
            </a:xfrm>
          </p:grpSpPr>
          <p:sp>
            <p:nvSpPr>
              <p:cNvPr id="24" name="Text Box 2">
                <a:extLst>
                  <a:ext uri="{FF2B5EF4-FFF2-40B4-BE49-F238E27FC236}">
                    <a16:creationId xmlns:a16="http://schemas.microsoft.com/office/drawing/2014/main" id="{46F2966C-21FD-4541-80EF-1E8E21BE7D36}"/>
                  </a:ext>
                </a:extLst>
              </p:cNvPr>
              <p:cNvSpPr txBox="1">
                <a:spLocks noChangeArrowheads="1"/>
              </p:cNvSpPr>
              <p:nvPr/>
            </p:nvSpPr>
            <p:spPr bwMode="auto">
              <a:xfrm>
                <a:off x="2774979" y="-141318"/>
                <a:ext cx="1402555" cy="277001"/>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r>
                  <a:rPr lang="en-GB" dirty="0">
                    <a:effectLst/>
                    <a:latin typeface="Nunito" panose="00000500000000000000" pitchFamily="2" charset="0"/>
                    <a:ea typeface="MS Mincho" panose="02020609040205080304" pitchFamily="49" charset="-128"/>
                    <a:cs typeface="Times New Roman" panose="02020603050405020304" pitchFamily="18" charset="0"/>
                  </a:rPr>
                  <a:t>Edit button</a:t>
                </a:r>
              </a:p>
            </p:txBody>
          </p:sp>
          <p:sp>
            <p:nvSpPr>
              <p:cNvPr id="26" name="Text Box 2">
                <a:extLst>
                  <a:ext uri="{FF2B5EF4-FFF2-40B4-BE49-F238E27FC236}">
                    <a16:creationId xmlns:a16="http://schemas.microsoft.com/office/drawing/2014/main" id="{F918D8E2-0A56-45BE-A01E-C890972C0205}"/>
                  </a:ext>
                </a:extLst>
              </p:cNvPr>
              <p:cNvSpPr txBox="1">
                <a:spLocks noChangeArrowheads="1"/>
              </p:cNvSpPr>
              <p:nvPr/>
            </p:nvSpPr>
            <p:spPr bwMode="auto">
              <a:xfrm>
                <a:off x="60076" y="19216"/>
                <a:ext cx="1680448" cy="277001"/>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r>
                  <a:rPr lang="en-GB" dirty="0">
                    <a:effectLst/>
                    <a:latin typeface="Nunito" panose="00000500000000000000" pitchFamily="2" charset="0"/>
                    <a:ea typeface="MS Mincho" panose="02020609040205080304" pitchFamily="49" charset="-128"/>
                    <a:cs typeface="Times New Roman" panose="02020603050405020304" pitchFamily="18" charset="0"/>
                  </a:rPr>
                  <a:t>Resize button</a:t>
                </a:r>
              </a:p>
            </p:txBody>
          </p:sp>
          <p:pic>
            <p:nvPicPr>
              <p:cNvPr id="28" name="Picture 27">
                <a:extLst>
                  <a:ext uri="{FF2B5EF4-FFF2-40B4-BE49-F238E27FC236}">
                    <a16:creationId xmlns:a16="http://schemas.microsoft.com/office/drawing/2014/main" id="{B93AA85B-44D0-48AC-9096-236608F48CD5}"/>
                  </a:ext>
                </a:extLst>
              </p:cNvPr>
              <p:cNvPicPr>
                <a:picLocks noChangeAspect="1"/>
              </p:cNvPicPr>
              <p:nvPr/>
            </p:nvPicPr>
            <p:blipFill>
              <a:blip r:embed="rId4"/>
              <a:stretch>
                <a:fillRect/>
              </a:stretch>
            </p:blipFill>
            <p:spPr>
              <a:xfrm>
                <a:off x="1472540" y="273133"/>
                <a:ext cx="1920444" cy="771525"/>
              </a:xfrm>
              <a:prstGeom prst="rect">
                <a:avLst/>
              </a:prstGeom>
            </p:spPr>
          </p:pic>
          <p:cxnSp>
            <p:nvCxnSpPr>
              <p:cNvPr id="25" name="Straight Arrow Connector 24">
                <a:extLst>
                  <a:ext uri="{FF2B5EF4-FFF2-40B4-BE49-F238E27FC236}">
                    <a16:creationId xmlns:a16="http://schemas.microsoft.com/office/drawing/2014/main" id="{C13F3C8F-FB2B-446A-8F3C-6FDD67461773}"/>
                  </a:ext>
                </a:extLst>
              </p:cNvPr>
              <p:cNvCxnSpPr>
                <a:cxnSpLocks/>
              </p:cNvCxnSpPr>
              <p:nvPr/>
            </p:nvCxnSpPr>
            <p:spPr>
              <a:xfrm flipH="1">
                <a:off x="2774979" y="63220"/>
                <a:ext cx="558060" cy="299491"/>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27" name="Straight Arrow Connector 26">
                <a:extLst>
                  <a:ext uri="{FF2B5EF4-FFF2-40B4-BE49-F238E27FC236}">
                    <a16:creationId xmlns:a16="http://schemas.microsoft.com/office/drawing/2014/main" id="{0E62B5A3-19D4-44C4-BBE5-AE4CB402AA1F}"/>
                  </a:ext>
                </a:extLst>
              </p:cNvPr>
              <p:cNvCxnSpPr>
                <a:cxnSpLocks/>
              </p:cNvCxnSpPr>
              <p:nvPr/>
            </p:nvCxnSpPr>
            <p:spPr>
              <a:xfrm>
                <a:off x="1084078" y="283321"/>
                <a:ext cx="388462" cy="243730"/>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grpSp>
        <p:sp>
          <p:nvSpPr>
            <p:cNvPr id="30" name="TextBox 29">
              <a:extLst>
                <a:ext uri="{FF2B5EF4-FFF2-40B4-BE49-F238E27FC236}">
                  <a16:creationId xmlns:a16="http://schemas.microsoft.com/office/drawing/2014/main" id="{5C2008E1-D325-4827-824C-268880C094ED}"/>
                </a:ext>
              </a:extLst>
            </p:cNvPr>
            <p:cNvSpPr txBox="1"/>
            <p:nvPr/>
          </p:nvSpPr>
          <p:spPr>
            <a:xfrm>
              <a:off x="270653" y="1609161"/>
              <a:ext cx="6629877" cy="830997"/>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The properties of a node can be edited by clicking the Resize button or the Edit button.</a:t>
              </a:r>
            </a:p>
          </p:txBody>
        </p:sp>
      </p:grpSp>
      <p:grpSp>
        <p:nvGrpSpPr>
          <p:cNvPr id="33" name="Group 32">
            <a:extLst>
              <a:ext uri="{FF2B5EF4-FFF2-40B4-BE49-F238E27FC236}">
                <a16:creationId xmlns:a16="http://schemas.microsoft.com/office/drawing/2014/main" id="{13C016FD-C37E-4AE0-94C6-3E1CA651FB78}"/>
              </a:ext>
            </a:extLst>
          </p:cNvPr>
          <p:cNvGrpSpPr/>
          <p:nvPr/>
        </p:nvGrpSpPr>
        <p:grpSpPr>
          <a:xfrm>
            <a:off x="267572" y="3706379"/>
            <a:ext cx="11656856" cy="2439905"/>
            <a:chOff x="274658" y="3428602"/>
            <a:chExt cx="11656856" cy="2439905"/>
          </a:xfrm>
        </p:grpSpPr>
        <p:pic>
          <p:nvPicPr>
            <p:cNvPr id="29" name="Picture 28">
              <a:extLst>
                <a:ext uri="{FF2B5EF4-FFF2-40B4-BE49-F238E27FC236}">
                  <a16:creationId xmlns:a16="http://schemas.microsoft.com/office/drawing/2014/main" id="{ED72C059-D688-4770-928A-7DBB29D5DC6C}"/>
                </a:ext>
              </a:extLst>
            </p:cNvPr>
            <p:cNvPicPr/>
            <p:nvPr/>
          </p:nvPicPr>
          <p:blipFill rotWithShape="1">
            <a:blip r:embed="rId6"/>
            <a:srcRect l="527" t="1615" r="1018" b="4519"/>
            <a:stretch/>
          </p:blipFill>
          <p:spPr bwMode="auto">
            <a:xfrm>
              <a:off x="6909884" y="3428602"/>
              <a:ext cx="5021630" cy="2439905"/>
            </a:xfrm>
            <a:prstGeom prst="rect">
              <a:avLst/>
            </a:prstGeom>
            <a:ln>
              <a:noFill/>
            </a:ln>
            <a:extLst>
              <a:ext uri="{53640926-AAD7-44D8-BBD7-CCE9431645EC}">
                <a14:shadowObscured xmlns:a14="http://schemas.microsoft.com/office/drawing/2010/main"/>
              </a:ext>
            </a:extLst>
          </p:spPr>
        </p:pic>
        <p:sp>
          <p:nvSpPr>
            <p:cNvPr id="32" name="TextBox 31">
              <a:extLst>
                <a:ext uri="{FF2B5EF4-FFF2-40B4-BE49-F238E27FC236}">
                  <a16:creationId xmlns:a16="http://schemas.microsoft.com/office/drawing/2014/main" id="{8ADA010D-5CF0-4CCE-9C0D-1977872705A4}"/>
                </a:ext>
              </a:extLst>
            </p:cNvPr>
            <p:cNvSpPr txBox="1"/>
            <p:nvPr/>
          </p:nvSpPr>
          <p:spPr>
            <a:xfrm>
              <a:off x="274658" y="3589008"/>
              <a:ext cx="6399508" cy="1938992"/>
            </a:xfrm>
            <a:prstGeom prst="rect">
              <a:avLst/>
            </a:prstGeom>
            <a:noFill/>
          </p:spPr>
          <p:txBody>
            <a:bodyPr wrap="square" rtlCol="0">
              <a:spAutoFit/>
            </a:bodyPr>
            <a:lstStyle/>
            <a:p>
              <a:pPr marL="342900" indent="-342900">
                <a:buBlip>
                  <a:blip r:embed="rId5"/>
                </a:buBlip>
              </a:pPr>
              <a:r>
                <a:rPr lang="en-GB" sz="2400" dirty="0">
                  <a:latin typeface="Nunito" panose="00000500000000000000" pitchFamily="2" charset="0"/>
                </a:rPr>
                <a:t>Clicking on Edit will bring up the Node Editor box. Here, the colour, text, font type and font size can be edited. Pictures, sounds and notes can also be added to the node.</a:t>
              </a:r>
            </a:p>
          </p:txBody>
        </p:sp>
      </p:grpSp>
      <p:sp>
        <p:nvSpPr>
          <p:cNvPr id="34" name="Rectangle: Rounded Corners 33">
            <a:extLst>
              <a:ext uri="{FF2B5EF4-FFF2-40B4-BE49-F238E27FC236}">
                <a16:creationId xmlns:a16="http://schemas.microsoft.com/office/drawing/2014/main" id="{B502B8FE-161C-4512-B44D-A97DE62FB733}"/>
              </a:ext>
            </a:extLst>
          </p:cNvPr>
          <p:cNvSpPr/>
          <p:nvPr/>
        </p:nvSpPr>
        <p:spPr>
          <a:xfrm>
            <a:off x="3191298" y="402536"/>
            <a:ext cx="7204477" cy="977481"/>
          </a:xfrm>
          <a:prstGeom prst="roundRect">
            <a:avLst/>
          </a:prstGeom>
          <a:gradFill flip="none" rotWithShape="1">
            <a:gsLst>
              <a:gs pos="0">
                <a:schemeClr val="accent1">
                  <a:lumMod val="67000"/>
                </a:schemeClr>
              </a:gs>
              <a:gs pos="0">
                <a:schemeClr val="accent1">
                  <a:lumMod val="97000"/>
                  <a:lumOff val="3000"/>
                </a:schemeClr>
              </a:gs>
              <a:gs pos="100000">
                <a:schemeClr val="accent1">
                  <a:lumMod val="60000"/>
                  <a:lumOff val="40000"/>
                </a:schemeClr>
              </a:gs>
            </a:gsLst>
            <a:lin ang="16200000" scaled="1"/>
            <a:tileRect/>
          </a:gradFill>
          <a:ln w="19050">
            <a:solidFill>
              <a:schemeClr val="accent1">
                <a:lumMod val="75000"/>
                <a:alpha val="8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GB" sz="2800" b="1" dirty="0">
                <a:effectLst/>
                <a:latin typeface="Nunito" panose="00000500000000000000" pitchFamily="2" charset="0"/>
                <a:ea typeface="MS Mincho" panose="02020609040205080304" pitchFamily="49" charset="-128"/>
                <a:cs typeface="Times New Roman" panose="02020603050405020304" pitchFamily="18" charset="0"/>
              </a:rPr>
              <a:t>Nodes </a:t>
            </a:r>
            <a:r>
              <a:rPr lang="en-GB" sz="2800" dirty="0">
                <a:effectLst/>
                <a:latin typeface="Nunito" panose="00000500000000000000" pitchFamily="2" charset="0"/>
                <a:ea typeface="MS Mincho" panose="02020609040205080304" pitchFamily="49" charset="-128"/>
                <a:cs typeface="Times New Roman" panose="02020603050405020304" pitchFamily="18" charset="0"/>
              </a:rPr>
              <a:t>are boxes which represent concepts or ideas.</a:t>
            </a:r>
          </a:p>
        </p:txBody>
      </p:sp>
    </p:spTree>
    <p:extLst>
      <p:ext uri="{BB962C8B-B14F-4D97-AF65-F5344CB8AC3E}">
        <p14:creationId xmlns:p14="http://schemas.microsoft.com/office/powerpoint/2010/main" val="226451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317205" y="279698"/>
            <a:ext cx="10515600" cy="1006475"/>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Connections</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69150"/>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7</a:t>
            </a:r>
            <a:endParaRPr lang="en-GB" sz="1050" dirty="0"/>
          </a:p>
        </p:txBody>
      </p:sp>
      <p:grpSp>
        <p:nvGrpSpPr>
          <p:cNvPr id="15" name="Group 14">
            <a:extLst>
              <a:ext uri="{FF2B5EF4-FFF2-40B4-BE49-F238E27FC236}">
                <a16:creationId xmlns:a16="http://schemas.microsoft.com/office/drawing/2014/main" id="{526F6485-385A-4611-8872-528B1B5B7E57}"/>
              </a:ext>
            </a:extLst>
          </p:cNvPr>
          <p:cNvGrpSpPr/>
          <p:nvPr/>
        </p:nvGrpSpPr>
        <p:grpSpPr>
          <a:xfrm>
            <a:off x="367072" y="607121"/>
            <a:ext cx="11087256" cy="1579605"/>
            <a:chOff x="317205" y="1009045"/>
            <a:chExt cx="11087256" cy="1579605"/>
          </a:xfrm>
        </p:grpSpPr>
        <p:sp>
          <p:nvSpPr>
            <p:cNvPr id="31" name="TextBox 30">
              <a:extLst>
                <a:ext uri="{FF2B5EF4-FFF2-40B4-BE49-F238E27FC236}">
                  <a16:creationId xmlns:a16="http://schemas.microsoft.com/office/drawing/2014/main" id="{18D53247-9CC0-497D-9CD6-7945DA206EA6}"/>
                </a:ext>
              </a:extLst>
            </p:cNvPr>
            <p:cNvSpPr txBox="1"/>
            <p:nvPr/>
          </p:nvSpPr>
          <p:spPr>
            <a:xfrm>
              <a:off x="317205" y="1757653"/>
              <a:ext cx="8433390"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Create another node by clicking somewhere else on the stage.</a:t>
              </a:r>
            </a:p>
          </p:txBody>
        </p:sp>
        <p:pic>
          <p:nvPicPr>
            <p:cNvPr id="13" name="Picture 12">
              <a:extLst>
                <a:ext uri="{FF2B5EF4-FFF2-40B4-BE49-F238E27FC236}">
                  <a16:creationId xmlns:a16="http://schemas.microsoft.com/office/drawing/2014/main" id="{07377D47-B03F-4F26-8D37-DACF798E2EBC}"/>
                </a:ext>
              </a:extLst>
            </p:cNvPr>
            <p:cNvPicPr>
              <a:picLocks noChangeAspect="1"/>
            </p:cNvPicPr>
            <p:nvPr/>
          </p:nvPicPr>
          <p:blipFill>
            <a:blip r:embed="rId5"/>
            <a:stretch>
              <a:fillRect/>
            </a:stretch>
          </p:blipFill>
          <p:spPr>
            <a:xfrm>
              <a:off x="8506046" y="1009045"/>
              <a:ext cx="2898415" cy="1404495"/>
            </a:xfrm>
            <a:prstGeom prst="rect">
              <a:avLst/>
            </a:prstGeom>
            <a:ln>
              <a:solidFill>
                <a:schemeClr val="tx1"/>
              </a:solidFill>
            </a:ln>
          </p:spPr>
        </p:pic>
      </p:grpSp>
      <p:grpSp>
        <p:nvGrpSpPr>
          <p:cNvPr id="39" name="Group 38">
            <a:extLst>
              <a:ext uri="{FF2B5EF4-FFF2-40B4-BE49-F238E27FC236}">
                <a16:creationId xmlns:a16="http://schemas.microsoft.com/office/drawing/2014/main" id="{C7EAA56F-4A5C-4577-9F4F-16B685066A15}"/>
              </a:ext>
            </a:extLst>
          </p:cNvPr>
          <p:cNvGrpSpPr/>
          <p:nvPr/>
        </p:nvGrpSpPr>
        <p:grpSpPr>
          <a:xfrm>
            <a:off x="317205" y="2397094"/>
            <a:ext cx="11448627" cy="2498284"/>
            <a:chOff x="317205" y="2397094"/>
            <a:chExt cx="11448627" cy="2498284"/>
          </a:xfrm>
        </p:grpSpPr>
        <p:sp>
          <p:nvSpPr>
            <p:cNvPr id="32" name="TextBox 31">
              <a:extLst>
                <a:ext uri="{FF2B5EF4-FFF2-40B4-BE49-F238E27FC236}">
                  <a16:creationId xmlns:a16="http://schemas.microsoft.com/office/drawing/2014/main" id="{9B9A98F2-42DF-4F73-B61F-708C4C74A919}"/>
                </a:ext>
              </a:extLst>
            </p:cNvPr>
            <p:cNvSpPr txBox="1"/>
            <p:nvPr/>
          </p:nvSpPr>
          <p:spPr>
            <a:xfrm>
              <a:off x="317205" y="2397094"/>
              <a:ext cx="8433390" cy="1200329"/>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The two nodes can be joined using a connection. This connection is created by clicking on the node border and dragging a line between the two nodes.</a:t>
              </a:r>
            </a:p>
          </p:txBody>
        </p:sp>
        <p:sp>
          <p:nvSpPr>
            <p:cNvPr id="33" name="Rectangle: Rounded Corners 32">
              <a:extLst>
                <a:ext uri="{FF2B5EF4-FFF2-40B4-BE49-F238E27FC236}">
                  <a16:creationId xmlns:a16="http://schemas.microsoft.com/office/drawing/2014/main" id="{4DFB3630-6AD0-4317-A9C8-42EC0718AC86}"/>
                </a:ext>
              </a:extLst>
            </p:cNvPr>
            <p:cNvSpPr/>
            <p:nvPr/>
          </p:nvSpPr>
          <p:spPr>
            <a:xfrm>
              <a:off x="610072" y="3695049"/>
              <a:ext cx="6764936" cy="1200329"/>
            </a:xfrm>
            <a:prstGeom prst="roundRect">
              <a:avLst/>
            </a:prstGeom>
            <a:gradFill flip="none" rotWithShape="1">
              <a:gsLst>
                <a:gs pos="0">
                  <a:schemeClr val="accent1">
                    <a:lumMod val="67000"/>
                  </a:schemeClr>
                </a:gs>
                <a:gs pos="0">
                  <a:schemeClr val="accent1">
                    <a:lumMod val="97000"/>
                    <a:lumOff val="3000"/>
                  </a:schemeClr>
                </a:gs>
                <a:gs pos="100000">
                  <a:schemeClr val="accent1">
                    <a:lumMod val="60000"/>
                    <a:lumOff val="40000"/>
                  </a:schemeClr>
                </a:gs>
              </a:gsLst>
              <a:lin ang="16200000" scaled="1"/>
              <a:tileRect/>
            </a:gradFill>
            <a:ln w="19050">
              <a:solidFill>
                <a:schemeClr val="accent1">
                  <a:lumMod val="75000"/>
                  <a:alpha val="8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GB" sz="2800" b="1" dirty="0">
                  <a:effectLst/>
                  <a:latin typeface="Nunito" panose="00000500000000000000" pitchFamily="2" charset="0"/>
                  <a:ea typeface="MS Mincho" panose="02020609040205080304" pitchFamily="49" charset="-128"/>
                  <a:cs typeface="Times New Roman" panose="02020603050405020304" pitchFamily="18" charset="0"/>
                </a:rPr>
                <a:t>Connections </a:t>
              </a:r>
              <a:r>
                <a:rPr lang="en-GB" sz="2800" dirty="0">
                  <a:effectLst/>
                  <a:latin typeface="Nunito" panose="00000500000000000000" pitchFamily="2" charset="0"/>
                  <a:ea typeface="MS Mincho" panose="02020609040205080304" pitchFamily="49" charset="-128"/>
                  <a:cs typeface="Times New Roman" panose="02020603050405020304" pitchFamily="18" charset="0"/>
                </a:rPr>
                <a:t>represent a relationship or link between two nodes or ideas.</a:t>
              </a:r>
            </a:p>
          </p:txBody>
        </p:sp>
        <p:pic>
          <p:nvPicPr>
            <p:cNvPr id="35" name="Picture 34">
              <a:extLst>
                <a:ext uri="{FF2B5EF4-FFF2-40B4-BE49-F238E27FC236}">
                  <a16:creationId xmlns:a16="http://schemas.microsoft.com/office/drawing/2014/main" id="{FA1B754A-3D2C-46C8-A8A2-D1E3EF2A620D}"/>
                </a:ext>
              </a:extLst>
            </p:cNvPr>
            <p:cNvPicPr>
              <a:picLocks noChangeAspect="1"/>
            </p:cNvPicPr>
            <p:nvPr/>
          </p:nvPicPr>
          <p:blipFill>
            <a:blip r:embed="rId6"/>
            <a:stretch>
              <a:fillRect/>
            </a:stretch>
          </p:blipFill>
          <p:spPr>
            <a:xfrm>
              <a:off x="8924724" y="2450725"/>
              <a:ext cx="2841108" cy="1342256"/>
            </a:xfrm>
            <a:prstGeom prst="rect">
              <a:avLst/>
            </a:prstGeom>
            <a:ln>
              <a:solidFill>
                <a:schemeClr val="tx1"/>
              </a:solidFill>
            </a:ln>
          </p:spPr>
        </p:pic>
      </p:grpSp>
      <p:grpSp>
        <p:nvGrpSpPr>
          <p:cNvPr id="52" name="Group 51">
            <a:extLst>
              <a:ext uri="{FF2B5EF4-FFF2-40B4-BE49-F238E27FC236}">
                <a16:creationId xmlns:a16="http://schemas.microsoft.com/office/drawing/2014/main" id="{63FF814A-E98B-430C-9903-B3E4FA860B5B}"/>
              </a:ext>
            </a:extLst>
          </p:cNvPr>
          <p:cNvGrpSpPr/>
          <p:nvPr/>
        </p:nvGrpSpPr>
        <p:grpSpPr>
          <a:xfrm>
            <a:off x="317205" y="4018410"/>
            <a:ext cx="9257237" cy="2699687"/>
            <a:chOff x="317205" y="4018410"/>
            <a:chExt cx="9257237" cy="2699687"/>
          </a:xfrm>
        </p:grpSpPr>
        <p:sp>
          <p:nvSpPr>
            <p:cNvPr id="40" name="TextBox 39">
              <a:extLst>
                <a:ext uri="{FF2B5EF4-FFF2-40B4-BE49-F238E27FC236}">
                  <a16:creationId xmlns:a16="http://schemas.microsoft.com/office/drawing/2014/main" id="{D11FC468-4DB3-4B7D-8F10-DBE7C3983E6B}"/>
                </a:ext>
              </a:extLst>
            </p:cNvPr>
            <p:cNvSpPr txBox="1"/>
            <p:nvPr/>
          </p:nvSpPr>
          <p:spPr>
            <a:xfrm>
              <a:off x="317205" y="5240527"/>
              <a:ext cx="7816702"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The properties of a connection can be changed by clicking on the arrow.</a:t>
              </a:r>
            </a:p>
          </p:txBody>
        </p:sp>
        <p:pic>
          <p:nvPicPr>
            <p:cNvPr id="51" name="Picture 50">
              <a:extLst>
                <a:ext uri="{FF2B5EF4-FFF2-40B4-BE49-F238E27FC236}">
                  <a16:creationId xmlns:a16="http://schemas.microsoft.com/office/drawing/2014/main" id="{11A19426-AD3D-44CD-A078-3ACD67CB032C}"/>
                </a:ext>
              </a:extLst>
            </p:cNvPr>
            <p:cNvPicPr>
              <a:picLocks noChangeAspect="1"/>
            </p:cNvPicPr>
            <p:nvPr/>
          </p:nvPicPr>
          <p:blipFill>
            <a:blip r:embed="rId7"/>
            <a:stretch>
              <a:fillRect/>
            </a:stretch>
          </p:blipFill>
          <p:spPr>
            <a:xfrm>
              <a:off x="8026481" y="4018410"/>
              <a:ext cx="1547961" cy="2699687"/>
            </a:xfrm>
            <a:prstGeom prst="rect">
              <a:avLst/>
            </a:prstGeom>
          </p:spPr>
        </p:pic>
      </p:grpSp>
    </p:spTree>
    <p:extLst>
      <p:ext uri="{BB962C8B-B14F-4D97-AF65-F5344CB8AC3E}">
        <p14:creationId xmlns:p14="http://schemas.microsoft.com/office/powerpoint/2010/main" val="263178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317205" y="322228"/>
            <a:ext cx="10515600" cy="1006475"/>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1: Create a Concept </a:t>
            </a:r>
            <a:r>
              <a:rPr lang="en-GB"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M</a:t>
            </a:r>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ap</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69150"/>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8</a:t>
            </a:r>
            <a:endParaRPr lang="en-GB" sz="1050" dirty="0"/>
          </a:p>
        </p:txBody>
      </p:sp>
      <p:grpSp>
        <p:nvGrpSpPr>
          <p:cNvPr id="13" name="Group 12">
            <a:extLst>
              <a:ext uri="{FF2B5EF4-FFF2-40B4-BE49-F238E27FC236}">
                <a16:creationId xmlns:a16="http://schemas.microsoft.com/office/drawing/2014/main" id="{4DBADB7A-AABD-4D52-846A-67BC50032F4A}"/>
              </a:ext>
            </a:extLst>
          </p:cNvPr>
          <p:cNvGrpSpPr/>
          <p:nvPr/>
        </p:nvGrpSpPr>
        <p:grpSpPr>
          <a:xfrm>
            <a:off x="317205" y="1026778"/>
            <a:ext cx="10959398" cy="1319980"/>
            <a:chOff x="317205" y="1026778"/>
            <a:chExt cx="10959398" cy="1319980"/>
          </a:xfrm>
        </p:grpSpPr>
        <p:sp>
          <p:nvSpPr>
            <p:cNvPr id="14" name="TextBox 13">
              <a:extLst>
                <a:ext uri="{FF2B5EF4-FFF2-40B4-BE49-F238E27FC236}">
                  <a16:creationId xmlns:a16="http://schemas.microsoft.com/office/drawing/2014/main" id="{92F93989-E3F7-4D8D-B7AE-2F609F43E4B3}"/>
                </a:ext>
              </a:extLst>
            </p:cNvPr>
            <p:cNvSpPr txBox="1"/>
            <p:nvPr/>
          </p:nvSpPr>
          <p:spPr>
            <a:xfrm>
              <a:off x="317205" y="1515761"/>
              <a:ext cx="10325986"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Open 2Connect on your own device. (Tools – Communicating and Sharing)</a:t>
              </a:r>
            </a:p>
          </p:txBody>
        </p:sp>
        <p:pic>
          <p:nvPicPr>
            <p:cNvPr id="12" name="Picture 11">
              <a:extLst>
                <a:ext uri="{FF2B5EF4-FFF2-40B4-BE49-F238E27FC236}">
                  <a16:creationId xmlns:a16="http://schemas.microsoft.com/office/drawing/2014/main" id="{9C4423D0-D5E2-47E8-B46A-D4F9DE392109}"/>
                </a:ext>
              </a:extLst>
            </p:cNvPr>
            <p:cNvPicPr>
              <a:picLocks noChangeAspect="1"/>
            </p:cNvPicPr>
            <p:nvPr/>
          </p:nvPicPr>
          <p:blipFill>
            <a:blip r:embed="rId5"/>
            <a:stretch>
              <a:fillRect/>
            </a:stretch>
          </p:blipFill>
          <p:spPr>
            <a:xfrm>
              <a:off x="10009778" y="1026778"/>
              <a:ext cx="1266825" cy="1285875"/>
            </a:xfrm>
            <a:prstGeom prst="rect">
              <a:avLst/>
            </a:prstGeom>
          </p:spPr>
        </p:pic>
      </p:grpSp>
      <p:grpSp>
        <p:nvGrpSpPr>
          <p:cNvPr id="15" name="Group 14">
            <a:extLst>
              <a:ext uri="{FF2B5EF4-FFF2-40B4-BE49-F238E27FC236}">
                <a16:creationId xmlns:a16="http://schemas.microsoft.com/office/drawing/2014/main" id="{4DE57D68-4D46-4F47-AAC2-B70DE0D15C96}"/>
              </a:ext>
            </a:extLst>
          </p:cNvPr>
          <p:cNvGrpSpPr/>
          <p:nvPr/>
        </p:nvGrpSpPr>
        <p:grpSpPr>
          <a:xfrm>
            <a:off x="317205" y="2533816"/>
            <a:ext cx="11232623" cy="3585789"/>
            <a:chOff x="317205" y="2533816"/>
            <a:chExt cx="11232623" cy="3585789"/>
          </a:xfrm>
        </p:grpSpPr>
        <p:sp>
          <p:nvSpPr>
            <p:cNvPr id="18" name="TextBox 17">
              <a:extLst>
                <a:ext uri="{FF2B5EF4-FFF2-40B4-BE49-F238E27FC236}">
                  <a16:creationId xmlns:a16="http://schemas.microsoft.com/office/drawing/2014/main" id="{834C7316-1071-42F9-854E-73A8BBE4CA76}"/>
                </a:ext>
              </a:extLst>
            </p:cNvPr>
            <p:cNvSpPr txBox="1"/>
            <p:nvPr/>
          </p:nvSpPr>
          <p:spPr>
            <a:xfrm>
              <a:off x="317205" y="2533816"/>
              <a:ext cx="10325986" cy="830997"/>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Create your own concept map based on the theme and success criteria we discussed last session.</a:t>
              </a:r>
            </a:p>
          </p:txBody>
        </p:sp>
        <p:sp>
          <p:nvSpPr>
            <p:cNvPr id="19" name="Cloud 18">
              <a:extLst>
                <a:ext uri="{FF2B5EF4-FFF2-40B4-BE49-F238E27FC236}">
                  <a16:creationId xmlns:a16="http://schemas.microsoft.com/office/drawing/2014/main" id="{CCFC35D3-B8F1-4429-8FB9-46163054AE4D}"/>
                </a:ext>
              </a:extLst>
            </p:cNvPr>
            <p:cNvSpPr/>
            <p:nvPr/>
          </p:nvSpPr>
          <p:spPr>
            <a:xfrm>
              <a:off x="537021" y="3697081"/>
              <a:ext cx="3822329" cy="2139801"/>
            </a:xfrm>
            <a:prstGeom prst="cloud">
              <a:avLst/>
            </a:prstGeom>
            <a:gradFill>
              <a:gsLst>
                <a:gs pos="0">
                  <a:schemeClr val="accent2">
                    <a:lumMod val="20000"/>
                    <a:lumOff val="80000"/>
                  </a:schemeClr>
                </a:gs>
                <a:gs pos="0">
                  <a:schemeClr val="accent2">
                    <a:lumMod val="20000"/>
                    <a:lumOff val="80000"/>
                  </a:schemeClr>
                </a:gs>
                <a:gs pos="100000">
                  <a:schemeClr val="accent2">
                    <a:lumMod val="60000"/>
                    <a:lumOff val="40000"/>
                  </a:schemeClr>
                </a:gs>
              </a:gsLst>
              <a:lin ang="16200000" scaled="1"/>
            </a:gra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GB" sz="2000" dirty="0">
                  <a:solidFill>
                    <a:schemeClr val="tx1"/>
                  </a:solidFill>
                  <a:effectLst/>
                  <a:latin typeface="Nunito" panose="00000500000000000000" pitchFamily="2" charset="0"/>
                  <a:ea typeface="MS Mincho" panose="02020609040205080304" pitchFamily="49" charset="-128"/>
                  <a:cs typeface="Times New Roman" panose="02020603050405020304" pitchFamily="18" charset="0"/>
                </a:rPr>
                <a:t>Why should we care for the environment?</a:t>
              </a:r>
            </a:p>
          </p:txBody>
        </p:sp>
        <p:grpSp>
          <p:nvGrpSpPr>
            <p:cNvPr id="20" name="Group 19">
              <a:extLst>
                <a:ext uri="{FF2B5EF4-FFF2-40B4-BE49-F238E27FC236}">
                  <a16:creationId xmlns:a16="http://schemas.microsoft.com/office/drawing/2014/main" id="{29CE746D-A86C-4525-8875-21C5CBADD7B3}"/>
                </a:ext>
              </a:extLst>
            </p:cNvPr>
            <p:cNvGrpSpPr/>
            <p:nvPr/>
          </p:nvGrpSpPr>
          <p:grpSpPr>
            <a:xfrm>
              <a:off x="4859080" y="3423378"/>
              <a:ext cx="6690748" cy="2696227"/>
              <a:chOff x="5600974" y="3433171"/>
              <a:chExt cx="8197702" cy="3822781"/>
            </a:xfrm>
          </p:grpSpPr>
          <p:sp>
            <p:nvSpPr>
              <p:cNvPr id="21" name="Wave 20">
                <a:extLst>
                  <a:ext uri="{FF2B5EF4-FFF2-40B4-BE49-F238E27FC236}">
                    <a16:creationId xmlns:a16="http://schemas.microsoft.com/office/drawing/2014/main" id="{BBFBEB0D-70F0-4C2D-A0B5-2E94DDCFD620}"/>
                  </a:ext>
                </a:extLst>
              </p:cNvPr>
              <p:cNvSpPr/>
              <p:nvPr/>
            </p:nvSpPr>
            <p:spPr>
              <a:xfrm>
                <a:off x="5600974" y="3433171"/>
                <a:ext cx="8197702" cy="3822781"/>
              </a:xfrm>
              <a:prstGeom prst="wave">
                <a:avLst>
                  <a:gd name="adj1" fmla="val 5822"/>
                  <a:gd name="adj2" fmla="val 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7C4DBA2C-3738-4769-A630-8533B53CD919}"/>
                  </a:ext>
                </a:extLst>
              </p:cNvPr>
              <p:cNvSpPr txBox="1"/>
              <p:nvPr/>
            </p:nvSpPr>
            <p:spPr>
              <a:xfrm>
                <a:off x="5600974" y="4060311"/>
                <a:ext cx="8197702" cy="250704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sz="2000" i="1" dirty="0">
                    <a:latin typeface="Nunito" panose="00000500000000000000" pitchFamily="2" charset="0"/>
                  </a:rPr>
                  <a:t>Decide where you are going to write the information. </a:t>
                </a:r>
              </a:p>
              <a:p>
                <a:pPr marL="285750" indent="-285750">
                  <a:lnSpc>
                    <a:spcPct val="150000"/>
                  </a:lnSpc>
                  <a:buFont typeface="Arial" panose="020B0604020202020204" pitchFamily="34" charset="0"/>
                  <a:buChar char="•"/>
                </a:pPr>
                <a:r>
                  <a:rPr lang="en-GB" sz="2000" i="1" dirty="0">
                    <a:latin typeface="Nunito" panose="00000500000000000000" pitchFamily="2" charset="0"/>
                  </a:rPr>
                  <a:t>Decide on one main question (concept) to investigate.</a:t>
                </a:r>
              </a:p>
              <a:p>
                <a:pPr marL="285750" indent="-285750">
                  <a:lnSpc>
                    <a:spcPct val="150000"/>
                  </a:lnSpc>
                  <a:buFont typeface="Arial" panose="020B0604020202020204" pitchFamily="34" charset="0"/>
                  <a:buChar char="•"/>
                </a:pPr>
                <a:r>
                  <a:rPr lang="en-GB" sz="2000" i="1" dirty="0">
                    <a:latin typeface="Nunito" panose="00000500000000000000" pitchFamily="2" charset="0"/>
                  </a:rPr>
                  <a:t>Write each new idea as a separate point.</a:t>
                </a:r>
              </a:p>
              <a:p>
                <a:pPr marL="285750" indent="-285750">
                  <a:lnSpc>
                    <a:spcPct val="150000"/>
                  </a:lnSpc>
                  <a:buFont typeface="Arial" panose="020B0604020202020204" pitchFamily="34" charset="0"/>
                  <a:buChar char="•"/>
                </a:pPr>
                <a:r>
                  <a:rPr lang="en-GB" sz="2000" i="1" dirty="0">
                    <a:latin typeface="Nunito" panose="00000500000000000000" pitchFamily="2" charset="0"/>
                  </a:rPr>
                  <a:t>Make the concept map visually clear, including images.</a:t>
                </a:r>
              </a:p>
            </p:txBody>
          </p:sp>
        </p:grpSp>
      </p:grpSp>
    </p:spTree>
    <p:extLst>
      <p:ext uri="{BB962C8B-B14F-4D97-AF65-F5344CB8AC3E}">
        <p14:creationId xmlns:p14="http://schemas.microsoft.com/office/powerpoint/2010/main" val="38703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469091" y="24178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r>
              <a:rPr lang="en-US" sz="1050" dirty="0">
                <a:latin typeface="Palanquin" panose="020B0004020203020204" pitchFamily="34" charset="0"/>
                <a:ea typeface="Calibri" panose="020F0502020204030204" pitchFamily="34" charset="0"/>
              </a:rPr>
              <a:t>9</a:t>
            </a:r>
            <a:endParaRPr lang="en-GB" sz="1050" dirty="0"/>
          </a:p>
        </p:txBody>
      </p:sp>
      <p:sp>
        <p:nvSpPr>
          <p:cNvPr id="11" name="TextBox 10">
            <a:extLst>
              <a:ext uri="{FF2B5EF4-FFF2-40B4-BE49-F238E27FC236}">
                <a16:creationId xmlns:a16="http://schemas.microsoft.com/office/drawing/2014/main" id="{EBDC43B7-4632-45A2-AFC1-15A1422BD23F}"/>
              </a:ext>
            </a:extLst>
          </p:cNvPr>
          <p:cNvSpPr txBox="1"/>
          <p:nvPr/>
        </p:nvSpPr>
        <p:spPr>
          <a:xfrm>
            <a:off x="210880" y="368743"/>
            <a:ext cx="11036595" cy="769441"/>
          </a:xfrm>
          <a:prstGeom prst="rect">
            <a:avLst/>
          </a:prstGeom>
          <a:noFill/>
        </p:spPr>
        <p:txBody>
          <a:bodyPr wrap="square" rtlCol="0">
            <a:spAutoFit/>
          </a:bodyPr>
          <a:lstStyle/>
          <a:p>
            <a:r>
              <a:rPr lang="en-GB" sz="4400"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2: Peer Review</a:t>
            </a:r>
            <a:endParaRPr lang="en-GB" sz="4400" dirty="0"/>
          </a:p>
        </p:txBody>
      </p:sp>
      <p:sp>
        <p:nvSpPr>
          <p:cNvPr id="23" name="TextBox 22">
            <a:extLst>
              <a:ext uri="{FF2B5EF4-FFF2-40B4-BE49-F238E27FC236}">
                <a16:creationId xmlns:a16="http://schemas.microsoft.com/office/drawing/2014/main" id="{5AF448BC-B893-4121-B8CD-0C90EBAC7D80}"/>
              </a:ext>
            </a:extLst>
          </p:cNvPr>
          <p:cNvSpPr txBox="1"/>
          <p:nvPr/>
        </p:nvSpPr>
        <p:spPr>
          <a:xfrm>
            <a:off x="317205" y="1515761"/>
            <a:ext cx="10325986" cy="2677656"/>
          </a:xfrm>
          <a:prstGeom prst="rect">
            <a:avLst/>
          </a:prstGeom>
          <a:noFill/>
        </p:spPr>
        <p:txBody>
          <a:bodyPr wrap="square" rtlCol="0">
            <a:spAutoFit/>
          </a:bodyPr>
          <a:lstStyle/>
          <a:p>
            <a:pPr marL="342900" indent="-342900">
              <a:buBlip>
                <a:blip r:embed="rId4"/>
              </a:buBlip>
            </a:pPr>
            <a:r>
              <a:rPr lang="en-GB" sz="2400" dirty="0">
                <a:latin typeface="Nunito" panose="00000500000000000000" pitchFamily="2" charset="0"/>
              </a:rPr>
              <a:t>Who would like to share their concept map with the class?</a:t>
            </a:r>
          </a:p>
          <a:p>
            <a:pPr marL="342900" indent="-342900">
              <a:buBlip>
                <a:blip r:embed="rId4"/>
              </a:buBlip>
            </a:pPr>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What works well in our concept maps?</a:t>
            </a:r>
          </a:p>
          <a:p>
            <a:pPr marL="342900" indent="-342900">
              <a:buBlip>
                <a:blip r:embed="rId4"/>
              </a:buBlip>
            </a:pPr>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How could we improve our concept maps?</a:t>
            </a:r>
          </a:p>
          <a:p>
            <a:pPr marL="342900" indent="-342900">
              <a:buBlip>
                <a:blip r:embed="rId4"/>
              </a:buBlip>
            </a:pPr>
            <a:endParaRPr lang="en-GB" sz="2400" dirty="0">
              <a:latin typeface="Nunito" panose="00000500000000000000" pitchFamily="2" charset="0"/>
            </a:endParaRPr>
          </a:p>
          <a:p>
            <a:pPr marL="342900" indent="-342900">
              <a:buBlip>
                <a:blip r:embed="rId4"/>
              </a:buBlip>
            </a:pPr>
            <a:r>
              <a:rPr lang="en-GB" sz="2400" dirty="0">
                <a:latin typeface="Nunito" panose="00000500000000000000" pitchFamily="2" charset="0"/>
              </a:rPr>
              <a:t>What could our next steps be?</a:t>
            </a:r>
          </a:p>
        </p:txBody>
      </p:sp>
      <p:pic>
        <p:nvPicPr>
          <p:cNvPr id="24" name="Picture 23">
            <a:extLst>
              <a:ext uri="{FF2B5EF4-FFF2-40B4-BE49-F238E27FC236}">
                <a16:creationId xmlns:a16="http://schemas.microsoft.com/office/drawing/2014/main" id="{29EE2BE1-D4C8-430B-B00A-1FC7BA8796D7}"/>
              </a:ext>
            </a:extLst>
          </p:cNvPr>
          <p:cNvPicPr>
            <a:picLocks noChangeAspect="1"/>
          </p:cNvPicPr>
          <p:nvPr/>
        </p:nvPicPr>
        <p:blipFill>
          <a:blip r:embed="rId5"/>
          <a:stretch>
            <a:fillRect/>
          </a:stretch>
        </p:blipFill>
        <p:spPr>
          <a:xfrm>
            <a:off x="9680168" y="265539"/>
            <a:ext cx="1266825" cy="1285875"/>
          </a:xfrm>
          <a:prstGeom prst="rect">
            <a:avLst/>
          </a:prstGeom>
        </p:spPr>
      </p:pic>
      <p:sp>
        <p:nvSpPr>
          <p:cNvPr id="2" name="TextBox 1">
            <a:extLst>
              <a:ext uri="{FF2B5EF4-FFF2-40B4-BE49-F238E27FC236}">
                <a16:creationId xmlns:a16="http://schemas.microsoft.com/office/drawing/2014/main" id="{E2BFAE32-9D0A-4E2A-A25C-31D4B0AD0CA2}"/>
              </a:ext>
            </a:extLst>
          </p:cNvPr>
          <p:cNvSpPr txBox="1"/>
          <p:nvPr/>
        </p:nvSpPr>
        <p:spPr>
          <a:xfrm>
            <a:off x="584791" y="4720856"/>
            <a:ext cx="11036595" cy="830997"/>
          </a:xfrm>
          <a:prstGeom prst="rect">
            <a:avLst/>
          </a:prstGeom>
          <a:noFill/>
          <a:ln>
            <a:solidFill>
              <a:srgbClr val="7030A0"/>
            </a:solidFill>
          </a:ln>
        </p:spPr>
        <p:txBody>
          <a:bodyPr wrap="square" rtlCol="0">
            <a:spAutoFit/>
          </a:bodyPr>
          <a:lstStyle/>
          <a:p>
            <a:pPr algn="ctr"/>
            <a:r>
              <a:rPr lang="en-GB" sz="2400" b="1" dirty="0">
                <a:latin typeface="Nunito" panose="00000500000000000000" pitchFamily="2" charset="0"/>
              </a:rPr>
              <a:t>Make sure you save your concept map in your ‘My Work’ folder – you will need it in the next session!</a:t>
            </a:r>
          </a:p>
        </p:txBody>
      </p:sp>
    </p:spTree>
    <p:extLst>
      <p:ext uri="{BB962C8B-B14F-4D97-AF65-F5344CB8AC3E}">
        <p14:creationId xmlns:p14="http://schemas.microsoft.com/office/powerpoint/2010/main" val="914258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29A8F9B8A978A47A35AB74DB814E8C0" ma:contentTypeVersion="9" ma:contentTypeDescription="Create a new document." ma:contentTypeScope="" ma:versionID="1e2f54944541776e6ca6b158b464293b">
  <xsd:schema xmlns:xsd="http://www.w3.org/2001/XMLSchema" xmlns:xs="http://www.w3.org/2001/XMLSchema" xmlns:p="http://schemas.microsoft.com/office/2006/metadata/properties" xmlns:ns2="13450042-f009-418d-a922-a3175eeea887" targetNamespace="http://schemas.microsoft.com/office/2006/metadata/properties" ma:root="true" ma:fieldsID="5a60855ffc6e0cbef534e80d5bf1ef84" ns2:_="">
    <xsd:import namespace="13450042-f009-418d-a922-a3175eeea8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450042-f009-418d-a922-a3175eeea8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63F61E-650D-4EC9-9AA3-CD6C03C4BDE1}">
  <ds:schemaRefs>
    <ds:schemaRef ds:uri="http://schemas.microsoft.com/office/infopath/2007/PartnerControls"/>
    <ds:schemaRef ds:uri="http://schemas.microsoft.com/office/2006/documentManagement/types"/>
    <ds:schemaRef ds:uri="http://purl.org/dc/terms/"/>
    <ds:schemaRef ds:uri="http://www.w3.org/XML/1998/namespace"/>
    <ds:schemaRef ds:uri="http://schemas.microsoft.com/office/2006/metadata/properties"/>
    <ds:schemaRef ds:uri="http://purl.org/dc/dcmitype/"/>
    <ds:schemaRef ds:uri="http://schemas.openxmlformats.org/package/2006/metadata/core-properties"/>
    <ds:schemaRef ds:uri="13450042-f009-418d-a922-a3175eeea887"/>
    <ds:schemaRef ds:uri="http://purl.org/dc/elements/1.1/"/>
  </ds:schemaRefs>
</ds:datastoreItem>
</file>

<file path=customXml/itemProps2.xml><?xml version="1.0" encoding="utf-8"?>
<ds:datastoreItem xmlns:ds="http://schemas.openxmlformats.org/officeDocument/2006/customXml" ds:itemID="{875FC20B-D0FF-4A76-BB0A-803B6FF0667C}">
  <ds:schemaRefs>
    <ds:schemaRef ds:uri="13450042-f009-418d-a922-a3175eeea8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FF2F33F-5076-4400-BB2A-AEDD9CA959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1343</TotalTime>
  <Words>1064</Words>
  <Application>Microsoft Office PowerPoint</Application>
  <PresentationFormat>Widescreen</PresentationFormat>
  <Paragraphs>110</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Nunito</vt:lpstr>
      <vt:lpstr>Palanquin</vt:lpstr>
      <vt:lpstr>Palanquin Dark SemiBold</vt:lpstr>
      <vt:lpstr>Office Theme</vt:lpstr>
      <vt:lpstr>Lesson 2 –  Using 2Connect</vt:lpstr>
      <vt:lpstr>Aims</vt:lpstr>
      <vt:lpstr>Success Criteria</vt:lpstr>
      <vt:lpstr>Recap of last session</vt:lpstr>
      <vt:lpstr>PowerPoint Presentation</vt:lpstr>
      <vt:lpstr>Nodes</vt:lpstr>
      <vt:lpstr>Connections</vt:lpstr>
      <vt:lpstr>Activity 1: Create a Concept Map</vt:lpstr>
      <vt:lpstr>PowerPoint Presentation</vt:lpstr>
      <vt:lpstr>PowerPoint Presentation</vt:lpstr>
      <vt:lpstr>Review Success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1.7 - Coding - Lesson 1 - Slideshow</dc:title>
  <dc:creator>©2021 2Simple Limited</dc:creator>
  <cp:lastModifiedBy>Sarah Neild</cp:lastModifiedBy>
  <cp:revision>10</cp:revision>
  <dcterms:created xsi:type="dcterms:W3CDTF">2021-04-13T07:23:00Z</dcterms:created>
  <dcterms:modified xsi:type="dcterms:W3CDTF">2021-06-03T04:42:22Z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0x010100F29A8F9B8A978A47A35AB74DB814E8C0</vt:lpwstr>
  </property>
</Properties>
</file>